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83.jpg" ContentType="image/jpg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0" r:id="rId1"/>
    <p:sldMasterId id="2147483655" r:id="rId2"/>
    <p:sldMasterId id="2147483668" r:id="rId3"/>
  </p:sldMasterIdLst>
  <p:notesMasterIdLst>
    <p:notesMasterId r:id="rId17"/>
  </p:notesMasterIdLst>
  <p:sldIdLst>
    <p:sldId id="302" r:id="rId4"/>
    <p:sldId id="297" r:id="rId5"/>
    <p:sldId id="312" r:id="rId6"/>
    <p:sldId id="309" r:id="rId7"/>
    <p:sldId id="306" r:id="rId8"/>
    <p:sldId id="310" r:id="rId9"/>
    <p:sldId id="307" r:id="rId10"/>
    <p:sldId id="313" r:id="rId11"/>
    <p:sldId id="314" r:id="rId12"/>
    <p:sldId id="308" r:id="rId13"/>
    <p:sldId id="315" r:id="rId14"/>
    <p:sldId id="316" r:id="rId15"/>
    <p:sldId id="277" r:id="rId16"/>
  </p:sldIdLst>
  <p:sldSz cx="12192000" cy="6858000"/>
  <p:notesSz cx="9144000" cy="6858000"/>
  <p:embeddedFontLst>
    <p:embeddedFont>
      <p:font typeface="Montserrat" panose="00000500000000000000" pitchFamily="2" charset="-52"/>
      <p:regular r:id="rId18"/>
      <p:bold r:id="rId19"/>
      <p:italic r:id="rId20"/>
      <p:boldItalic r:id="rId21"/>
    </p:embeddedFont>
    <p:embeddedFont>
      <p:font typeface="Montserrat Bold" panose="00000800000000000000" pitchFamily="2" charset="-52"/>
      <p:bold r:id="rId22"/>
    </p:embeddedFont>
    <p:embeddedFont>
      <p:font typeface="Montserrat Medium" panose="00000600000000000000" pitchFamily="2" charset="-52"/>
      <p:regular r:id="rId23"/>
      <p:italic r:id="rId24"/>
    </p:embeddedFont>
    <p:embeddedFont>
      <p:font typeface="Montserrat regular" panose="00000500000000000000" pitchFamily="2" charset="-52"/>
      <p:regular r:id="rId25"/>
    </p:embeddedFont>
    <p:embeddedFont>
      <p:font typeface="TT Norms Pro" panose="02000503030000090003" pitchFamily="2" charset="0"/>
      <p:regular r:id="rId26"/>
      <p:bold r:id="rId27"/>
      <p:italic r:id="rId28"/>
      <p:boldItalic r:id="rId2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Обложка" id="{0D47388A-C064-49D5-A58E-909AC1A355D5}">
          <p14:sldIdLst>
            <p14:sldId id="302"/>
          </p14:sldIdLst>
        </p14:section>
        <p14:section name="KVARTA" id="{6E2DD561-2746-4358-9139-AF5BA9E77FDC}">
          <p14:sldIdLst>
            <p14:sldId id="297"/>
            <p14:sldId id="312"/>
            <p14:sldId id="309"/>
          </p14:sldIdLst>
        </p14:section>
        <p14:section name="VEGA" id="{650DDB9E-2307-440C-ABD8-59811922B26F}">
          <p14:sldIdLst>
            <p14:sldId id="306"/>
            <p14:sldId id="310"/>
          </p14:sldIdLst>
        </p14:section>
        <p14:section name="OKTAVA" id="{F3A7860D-E2F2-4264-97B7-2CE8A39F3871}">
          <p14:sldIdLst>
            <p14:sldId id="307"/>
            <p14:sldId id="313"/>
            <p14:sldId id="314"/>
          </p14:sldIdLst>
        </p14:section>
        <p14:section name="AQUATIC" id="{8CDF1806-1877-44D0-B9D2-28ED018AF520}">
          <p14:sldIdLst>
            <p14:sldId id="308"/>
            <p14:sldId id="315"/>
            <p14:sldId id="316"/>
          </p14:sldIdLst>
        </p14:section>
        <p14:section name="Слоган" id="{CA7BF5F9-BFF4-48CB-89DD-7590BD276575}">
          <p14:sldIdLst>
            <p14:sldId id="277"/>
          </p14:sldIdLst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3205" userDrawn="1">
          <p15:clr>
            <a:srgbClr val="A4A3A4"/>
          </p15:clr>
        </p15:guide>
        <p15:guide id="4" pos="7401" userDrawn="1">
          <p15:clr>
            <a:srgbClr val="A4A3A4"/>
          </p15:clr>
        </p15:guide>
        <p15:guide id="7" orient="horz" pos="1049" userDrawn="1">
          <p15:clr>
            <a:srgbClr val="A4A3A4"/>
          </p15:clr>
        </p15:guide>
        <p15:guide id="8" orient="horz" pos="2160" userDrawn="1">
          <p15:clr>
            <a:srgbClr val="A4A3A4"/>
          </p15:clr>
        </p15:guide>
        <p15:guide id="10" orient="horz" pos="3861" userDrawn="1">
          <p15:clr>
            <a:srgbClr val="547EBF"/>
          </p15:clr>
        </p15:guide>
        <p15:guide id="13" pos="393" userDrawn="1">
          <p15:clr>
            <a:srgbClr val="A4A3A4"/>
          </p15:clr>
        </p15:guide>
        <p15:guide id="14" pos="495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42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37" autoAdjust="0"/>
    <p:restoredTop sz="97376" autoAdjust="0"/>
  </p:normalViewPr>
  <p:slideViewPr>
    <p:cSldViewPr snapToGrid="0">
      <p:cViewPr>
        <p:scale>
          <a:sx n="66" d="100"/>
          <a:sy n="66" d="100"/>
        </p:scale>
        <p:origin x="2532" y="1062"/>
      </p:cViewPr>
      <p:guideLst>
        <p:guide pos="3840"/>
        <p:guide pos="3205"/>
        <p:guide pos="7401"/>
        <p:guide orient="horz" pos="1049"/>
        <p:guide orient="horz" pos="2160"/>
        <p:guide orient="horz" pos="3861"/>
        <p:guide pos="393"/>
        <p:guide pos="495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34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ylinskiy Georg" userId="25777f4756f8511a" providerId="LiveId" clId="{75D45F36-F424-46E2-B7AB-DA38C8F8B628}"/>
    <pc:docChg chg="custSel modSld">
      <pc:chgData name="Kylinskiy Georg" userId="25777f4756f8511a" providerId="LiveId" clId="{75D45F36-F424-46E2-B7AB-DA38C8F8B628}" dt="2026-01-14T09:06:11.411" v="18"/>
      <pc:docMkLst>
        <pc:docMk/>
      </pc:docMkLst>
      <pc:sldChg chg="addSp delSp modSp mod">
        <pc:chgData name="Kylinskiy Georg" userId="25777f4756f8511a" providerId="LiveId" clId="{75D45F36-F424-46E2-B7AB-DA38C8F8B628}" dt="2026-01-14T09:05:34.563" v="15"/>
        <pc:sldMkLst>
          <pc:docMk/>
          <pc:sldMk cId="713754001" sldId="297"/>
        </pc:sldMkLst>
        <pc:spChg chg="mod">
          <ac:chgData name="Kylinskiy Georg" userId="25777f4756f8511a" providerId="LiveId" clId="{75D45F36-F424-46E2-B7AB-DA38C8F8B628}" dt="2026-01-14T09:05:34.563" v="15"/>
          <ac:spMkLst>
            <pc:docMk/>
            <pc:sldMk cId="713754001" sldId="297"/>
            <ac:spMk id="12" creationId="{B7B1A510-E3BD-27E1-134D-EA1C8B234BB6}"/>
          </ac:spMkLst>
        </pc:spChg>
        <pc:spChg chg="mod">
          <ac:chgData name="Kylinskiy Georg" userId="25777f4756f8511a" providerId="LiveId" clId="{75D45F36-F424-46E2-B7AB-DA38C8F8B628}" dt="2026-01-14T09:05:34.563" v="15"/>
          <ac:spMkLst>
            <pc:docMk/>
            <pc:sldMk cId="713754001" sldId="297"/>
            <ac:spMk id="13" creationId="{7789092C-AFE9-DCA6-ADCA-DA8888221F9A}"/>
          </ac:spMkLst>
        </pc:spChg>
        <pc:grpChg chg="add mod">
          <ac:chgData name="Kylinskiy Georg" userId="25777f4756f8511a" providerId="LiveId" clId="{75D45F36-F424-46E2-B7AB-DA38C8F8B628}" dt="2026-01-14T09:05:34.563" v="15"/>
          <ac:grpSpMkLst>
            <pc:docMk/>
            <pc:sldMk cId="713754001" sldId="297"/>
            <ac:grpSpMk id="10" creationId="{3D4B5873-6FE5-67E2-DE6B-96201BF93EF3}"/>
          </ac:grpSpMkLst>
        </pc:grpChg>
        <pc:grpChg chg="del">
          <ac:chgData name="Kylinskiy Georg" userId="25777f4756f8511a" providerId="LiveId" clId="{75D45F36-F424-46E2-B7AB-DA38C8F8B628}" dt="2026-01-14T08:36:07.457" v="14" actId="478"/>
          <ac:grpSpMkLst>
            <pc:docMk/>
            <pc:sldMk cId="713754001" sldId="297"/>
            <ac:grpSpMk id="50" creationId="{C7E234E2-C05E-493F-8520-EC4F1D5CEFC9}"/>
          </ac:grpSpMkLst>
        </pc:grpChg>
        <pc:picChg chg="add mod">
          <ac:chgData name="Kylinskiy Georg" userId="25777f4756f8511a" providerId="LiveId" clId="{75D45F36-F424-46E2-B7AB-DA38C8F8B628}" dt="2026-01-14T09:05:34.563" v="15"/>
          <ac:picMkLst>
            <pc:docMk/>
            <pc:sldMk cId="713754001" sldId="297"/>
            <ac:picMk id="2" creationId="{5F6BA9D8-ADA4-7AAD-128B-8477EE740B47}"/>
          </ac:picMkLst>
        </pc:picChg>
        <pc:picChg chg="add mod">
          <ac:chgData name="Kylinskiy Georg" userId="25777f4756f8511a" providerId="LiveId" clId="{75D45F36-F424-46E2-B7AB-DA38C8F8B628}" dt="2026-01-14T09:05:34.563" v="15"/>
          <ac:picMkLst>
            <pc:docMk/>
            <pc:sldMk cId="713754001" sldId="297"/>
            <ac:picMk id="3" creationId="{64D29221-C122-1020-8F79-23B6CDE4E2E6}"/>
          </ac:picMkLst>
        </pc:picChg>
        <pc:picChg chg="add mod">
          <ac:chgData name="Kylinskiy Georg" userId="25777f4756f8511a" providerId="LiveId" clId="{75D45F36-F424-46E2-B7AB-DA38C8F8B628}" dt="2026-01-14T09:05:34.563" v="15"/>
          <ac:picMkLst>
            <pc:docMk/>
            <pc:sldMk cId="713754001" sldId="297"/>
            <ac:picMk id="4" creationId="{2E6AE93B-C3B7-76C8-BF7E-8C76E4CF26D2}"/>
          </ac:picMkLst>
        </pc:picChg>
        <pc:picChg chg="add mod">
          <ac:chgData name="Kylinskiy Georg" userId="25777f4756f8511a" providerId="LiveId" clId="{75D45F36-F424-46E2-B7AB-DA38C8F8B628}" dt="2026-01-14T09:05:34.563" v="15"/>
          <ac:picMkLst>
            <pc:docMk/>
            <pc:sldMk cId="713754001" sldId="297"/>
            <ac:picMk id="5" creationId="{79A684AD-A0DB-9275-AB9C-293F8D29360D}"/>
          </ac:picMkLst>
        </pc:picChg>
        <pc:picChg chg="add mod">
          <ac:chgData name="Kylinskiy Georg" userId="25777f4756f8511a" providerId="LiveId" clId="{75D45F36-F424-46E2-B7AB-DA38C8F8B628}" dt="2026-01-14T09:05:34.563" v="15"/>
          <ac:picMkLst>
            <pc:docMk/>
            <pc:sldMk cId="713754001" sldId="297"/>
            <ac:picMk id="6" creationId="{21C2CA27-BAF0-B56F-FCDE-BB39B4929122}"/>
          </ac:picMkLst>
        </pc:picChg>
        <pc:picChg chg="add mod">
          <ac:chgData name="Kylinskiy Georg" userId="25777f4756f8511a" providerId="LiveId" clId="{75D45F36-F424-46E2-B7AB-DA38C8F8B628}" dt="2026-01-14T09:05:34.563" v="15"/>
          <ac:picMkLst>
            <pc:docMk/>
            <pc:sldMk cId="713754001" sldId="297"/>
            <ac:picMk id="8" creationId="{C7F45CB2-D52B-E847-7C70-43C235DBFB57}"/>
          </ac:picMkLst>
        </pc:picChg>
        <pc:picChg chg="del">
          <ac:chgData name="Kylinskiy Georg" userId="25777f4756f8511a" providerId="LiveId" clId="{75D45F36-F424-46E2-B7AB-DA38C8F8B628}" dt="2026-01-14T08:36:07.457" v="14" actId="478"/>
          <ac:picMkLst>
            <pc:docMk/>
            <pc:sldMk cId="713754001" sldId="297"/>
            <ac:picMk id="12" creationId="{C09E76DF-0C3E-4CA7-A032-52C6305391F0}"/>
          </ac:picMkLst>
        </pc:picChg>
        <pc:picChg chg="del">
          <ac:chgData name="Kylinskiy Georg" userId="25777f4756f8511a" providerId="LiveId" clId="{75D45F36-F424-46E2-B7AB-DA38C8F8B628}" dt="2026-01-14T08:36:07.457" v="14" actId="478"/>
          <ac:picMkLst>
            <pc:docMk/>
            <pc:sldMk cId="713754001" sldId="297"/>
            <ac:picMk id="13" creationId="{D866BE28-4F38-4FCE-9FC6-75BC59E67614}"/>
          </ac:picMkLst>
        </pc:picChg>
        <pc:picChg chg="del">
          <ac:chgData name="Kylinskiy Georg" userId="25777f4756f8511a" providerId="LiveId" clId="{75D45F36-F424-46E2-B7AB-DA38C8F8B628}" dt="2026-01-14T08:36:07.457" v="14" actId="478"/>
          <ac:picMkLst>
            <pc:docMk/>
            <pc:sldMk cId="713754001" sldId="297"/>
            <ac:picMk id="14" creationId="{B1CD51FF-56C8-4E4C-8905-5B4E163CEAF4}"/>
          </ac:picMkLst>
        </pc:picChg>
        <pc:picChg chg="add mod">
          <ac:chgData name="Kylinskiy Georg" userId="25777f4756f8511a" providerId="LiveId" clId="{75D45F36-F424-46E2-B7AB-DA38C8F8B628}" dt="2026-01-14T09:05:34.563" v="15"/>
          <ac:picMkLst>
            <pc:docMk/>
            <pc:sldMk cId="713754001" sldId="297"/>
            <ac:picMk id="14" creationId="{B7A73871-8A38-2A85-084C-BAD4970591FA}"/>
          </ac:picMkLst>
        </pc:picChg>
        <pc:picChg chg="del">
          <ac:chgData name="Kylinskiy Georg" userId="25777f4756f8511a" providerId="LiveId" clId="{75D45F36-F424-46E2-B7AB-DA38C8F8B628}" dt="2026-01-14T08:36:07.457" v="14" actId="478"/>
          <ac:picMkLst>
            <pc:docMk/>
            <pc:sldMk cId="713754001" sldId="297"/>
            <ac:picMk id="15" creationId="{52020397-95EA-47C4-9EE4-1C5281489F5B}"/>
          </ac:picMkLst>
        </pc:picChg>
        <pc:picChg chg="del">
          <ac:chgData name="Kylinskiy Georg" userId="25777f4756f8511a" providerId="LiveId" clId="{75D45F36-F424-46E2-B7AB-DA38C8F8B628}" dt="2026-01-14T08:36:07.457" v="14" actId="478"/>
          <ac:picMkLst>
            <pc:docMk/>
            <pc:sldMk cId="713754001" sldId="297"/>
            <ac:picMk id="16" creationId="{D342DF40-A798-448E-8FE3-4544251ECBDD}"/>
          </ac:picMkLst>
        </pc:picChg>
        <pc:picChg chg="del">
          <ac:chgData name="Kylinskiy Georg" userId="25777f4756f8511a" providerId="LiveId" clId="{75D45F36-F424-46E2-B7AB-DA38C8F8B628}" dt="2026-01-14T08:36:07.457" v="14" actId="478"/>
          <ac:picMkLst>
            <pc:docMk/>
            <pc:sldMk cId="713754001" sldId="297"/>
            <ac:picMk id="49" creationId="{A772633C-EB98-4902-A5B0-9E6FC5403BF5}"/>
          </ac:picMkLst>
        </pc:picChg>
        <pc:picChg chg="del">
          <ac:chgData name="Kylinskiy Georg" userId="25777f4756f8511a" providerId="LiveId" clId="{75D45F36-F424-46E2-B7AB-DA38C8F8B628}" dt="2026-01-14T08:36:07.457" v="14" actId="478"/>
          <ac:picMkLst>
            <pc:docMk/>
            <pc:sldMk cId="713754001" sldId="297"/>
            <ac:picMk id="53" creationId="{9B4710AD-DBCE-4B86-9FA9-3DF6BEBDBC0B}"/>
          </ac:picMkLst>
        </pc:picChg>
      </pc:sldChg>
      <pc:sldChg chg="addSp modSp">
        <pc:chgData name="Kylinskiy Georg" userId="25777f4756f8511a" providerId="LiveId" clId="{75D45F36-F424-46E2-B7AB-DA38C8F8B628}" dt="2026-01-14T09:05:46.618" v="16"/>
        <pc:sldMkLst>
          <pc:docMk/>
          <pc:sldMk cId="3103470443" sldId="306"/>
        </pc:sldMkLst>
        <pc:spChg chg="mod">
          <ac:chgData name="Kylinskiy Georg" userId="25777f4756f8511a" providerId="LiveId" clId="{75D45F36-F424-46E2-B7AB-DA38C8F8B628}" dt="2026-01-14T09:05:46.618" v="16"/>
          <ac:spMkLst>
            <pc:docMk/>
            <pc:sldMk cId="3103470443" sldId="306"/>
            <ac:spMk id="11" creationId="{0F622450-D67B-8A73-E733-D2885794351D}"/>
          </ac:spMkLst>
        </pc:spChg>
        <pc:spChg chg="mod">
          <ac:chgData name="Kylinskiy Georg" userId="25777f4756f8511a" providerId="LiveId" clId="{75D45F36-F424-46E2-B7AB-DA38C8F8B628}" dt="2026-01-14T09:05:46.618" v="16"/>
          <ac:spMkLst>
            <pc:docMk/>
            <pc:sldMk cId="3103470443" sldId="306"/>
            <ac:spMk id="12" creationId="{B732B7AA-09F9-5B24-BA26-81E1E5B7D6EA}"/>
          </ac:spMkLst>
        </pc:spChg>
        <pc:grpChg chg="add mod">
          <ac:chgData name="Kylinskiy Georg" userId="25777f4756f8511a" providerId="LiveId" clId="{75D45F36-F424-46E2-B7AB-DA38C8F8B628}" dt="2026-01-14T09:05:46.618" v="16"/>
          <ac:grpSpMkLst>
            <pc:docMk/>
            <pc:sldMk cId="3103470443" sldId="306"/>
            <ac:grpSpMk id="10" creationId="{D0E41269-A1AE-1FFE-04F7-A173A544324E}"/>
          </ac:grpSpMkLst>
        </pc:grpChg>
        <pc:picChg chg="add mod">
          <ac:chgData name="Kylinskiy Georg" userId="25777f4756f8511a" providerId="LiveId" clId="{75D45F36-F424-46E2-B7AB-DA38C8F8B628}" dt="2026-01-14T09:05:46.618" v="16"/>
          <ac:picMkLst>
            <pc:docMk/>
            <pc:sldMk cId="3103470443" sldId="306"/>
            <ac:picMk id="2" creationId="{1A36A130-CB41-DC14-BD86-D39A9F6B03A2}"/>
          </ac:picMkLst>
        </pc:picChg>
        <pc:picChg chg="add mod">
          <ac:chgData name="Kylinskiy Georg" userId="25777f4756f8511a" providerId="LiveId" clId="{75D45F36-F424-46E2-B7AB-DA38C8F8B628}" dt="2026-01-14T09:05:46.618" v="16"/>
          <ac:picMkLst>
            <pc:docMk/>
            <pc:sldMk cId="3103470443" sldId="306"/>
            <ac:picMk id="3" creationId="{89A46606-5366-5D95-D20F-CAA5F144797E}"/>
          </ac:picMkLst>
        </pc:picChg>
        <pc:picChg chg="add mod">
          <ac:chgData name="Kylinskiy Georg" userId="25777f4756f8511a" providerId="LiveId" clId="{75D45F36-F424-46E2-B7AB-DA38C8F8B628}" dt="2026-01-14T09:05:46.618" v="16"/>
          <ac:picMkLst>
            <pc:docMk/>
            <pc:sldMk cId="3103470443" sldId="306"/>
            <ac:picMk id="4" creationId="{01172AED-5E88-B872-4CEA-6FDE88C8039F}"/>
          </ac:picMkLst>
        </pc:picChg>
        <pc:picChg chg="add mod">
          <ac:chgData name="Kylinskiy Georg" userId="25777f4756f8511a" providerId="LiveId" clId="{75D45F36-F424-46E2-B7AB-DA38C8F8B628}" dt="2026-01-14T09:05:46.618" v="16"/>
          <ac:picMkLst>
            <pc:docMk/>
            <pc:sldMk cId="3103470443" sldId="306"/>
            <ac:picMk id="6" creationId="{DDA6C6CC-58A9-F280-4F94-44FE2FAFB138}"/>
          </ac:picMkLst>
        </pc:picChg>
        <pc:picChg chg="add mod">
          <ac:chgData name="Kylinskiy Georg" userId="25777f4756f8511a" providerId="LiveId" clId="{75D45F36-F424-46E2-B7AB-DA38C8F8B628}" dt="2026-01-14T09:05:46.618" v="16"/>
          <ac:picMkLst>
            <pc:docMk/>
            <pc:sldMk cId="3103470443" sldId="306"/>
            <ac:picMk id="9" creationId="{AC0A177E-69D0-273B-2AEC-707220CB7269}"/>
          </ac:picMkLst>
        </pc:picChg>
        <pc:picChg chg="add mod">
          <ac:chgData name="Kylinskiy Georg" userId="25777f4756f8511a" providerId="LiveId" clId="{75D45F36-F424-46E2-B7AB-DA38C8F8B628}" dt="2026-01-14T09:05:46.618" v="16"/>
          <ac:picMkLst>
            <pc:docMk/>
            <pc:sldMk cId="3103470443" sldId="306"/>
            <ac:picMk id="13" creationId="{3EF7C20E-EF60-C3BC-CBC3-1DA17ECF9094}"/>
          </ac:picMkLst>
        </pc:picChg>
      </pc:sldChg>
      <pc:sldChg chg="addSp delSp modSp mod">
        <pc:chgData name="Kylinskiy Georg" userId="25777f4756f8511a" providerId="LiveId" clId="{75D45F36-F424-46E2-B7AB-DA38C8F8B628}" dt="2026-01-14T09:05:58.042" v="17"/>
        <pc:sldMkLst>
          <pc:docMk/>
          <pc:sldMk cId="653155439" sldId="307"/>
        </pc:sldMkLst>
        <pc:picChg chg="add mod">
          <ac:chgData name="Kylinskiy Georg" userId="25777f4756f8511a" providerId="LiveId" clId="{75D45F36-F424-46E2-B7AB-DA38C8F8B628}" dt="2026-01-14T09:05:58.042" v="17"/>
          <ac:picMkLst>
            <pc:docMk/>
            <pc:sldMk cId="653155439" sldId="307"/>
            <ac:picMk id="2" creationId="{F5495316-814C-C32B-E66B-416327357A74}"/>
          </ac:picMkLst>
        </pc:picChg>
        <pc:picChg chg="add mod">
          <ac:chgData name="Kylinskiy Georg" userId="25777f4756f8511a" providerId="LiveId" clId="{75D45F36-F424-46E2-B7AB-DA38C8F8B628}" dt="2026-01-14T09:05:58.042" v="17"/>
          <ac:picMkLst>
            <pc:docMk/>
            <pc:sldMk cId="653155439" sldId="307"/>
            <ac:picMk id="3" creationId="{6849BCFF-D23F-2065-B9F4-FFA5221BDAD8}"/>
          </ac:picMkLst>
        </pc:picChg>
        <pc:picChg chg="add mod">
          <ac:chgData name="Kylinskiy Georg" userId="25777f4756f8511a" providerId="LiveId" clId="{75D45F36-F424-46E2-B7AB-DA38C8F8B628}" dt="2026-01-14T09:05:58.042" v="17"/>
          <ac:picMkLst>
            <pc:docMk/>
            <pc:sldMk cId="653155439" sldId="307"/>
            <ac:picMk id="5" creationId="{DD09D746-B84D-4A8E-31C6-21F453D548EA}"/>
          </ac:picMkLst>
        </pc:picChg>
        <pc:picChg chg="add mod">
          <ac:chgData name="Kylinskiy Georg" userId="25777f4756f8511a" providerId="LiveId" clId="{75D45F36-F424-46E2-B7AB-DA38C8F8B628}" dt="2026-01-14T09:05:58.042" v="17"/>
          <ac:picMkLst>
            <pc:docMk/>
            <pc:sldMk cId="653155439" sldId="307"/>
            <ac:picMk id="6" creationId="{3C5E4BFA-3660-DDFD-A283-3AD234DDB8A7}"/>
          </ac:picMkLst>
        </pc:picChg>
        <pc:picChg chg="del">
          <ac:chgData name="Kylinskiy Georg" userId="25777f4756f8511a" providerId="LiveId" clId="{75D45F36-F424-46E2-B7AB-DA38C8F8B628}" dt="2026-01-14T08:35:56.569" v="13" actId="478"/>
          <ac:picMkLst>
            <pc:docMk/>
            <pc:sldMk cId="653155439" sldId="307"/>
            <ac:picMk id="9" creationId="{AA1BD18F-1499-4BED-B1F2-190CA4A39997}"/>
          </ac:picMkLst>
        </pc:picChg>
        <pc:picChg chg="add mod">
          <ac:chgData name="Kylinskiy Georg" userId="25777f4756f8511a" providerId="LiveId" clId="{75D45F36-F424-46E2-B7AB-DA38C8F8B628}" dt="2026-01-14T09:05:58.042" v="17"/>
          <ac:picMkLst>
            <pc:docMk/>
            <pc:sldMk cId="653155439" sldId="307"/>
            <ac:picMk id="9" creationId="{B14712C8-66F3-0161-F154-1DF3CCF9F585}"/>
          </ac:picMkLst>
        </pc:picChg>
        <pc:picChg chg="del">
          <ac:chgData name="Kylinskiy Georg" userId="25777f4756f8511a" providerId="LiveId" clId="{75D45F36-F424-46E2-B7AB-DA38C8F8B628}" dt="2026-01-14T08:35:56.569" v="13" actId="478"/>
          <ac:picMkLst>
            <pc:docMk/>
            <pc:sldMk cId="653155439" sldId="307"/>
            <ac:picMk id="10" creationId="{355E33DB-D210-4ED8-8F69-1C02D51A0329}"/>
          </ac:picMkLst>
        </pc:picChg>
        <pc:picChg chg="add mod">
          <ac:chgData name="Kylinskiy Georg" userId="25777f4756f8511a" providerId="LiveId" clId="{75D45F36-F424-46E2-B7AB-DA38C8F8B628}" dt="2026-01-14T09:05:58.042" v="17"/>
          <ac:picMkLst>
            <pc:docMk/>
            <pc:sldMk cId="653155439" sldId="307"/>
            <ac:picMk id="10" creationId="{80B6F365-D88A-80A3-70DE-64CDDD26E7CF}"/>
          </ac:picMkLst>
        </pc:picChg>
        <pc:picChg chg="del">
          <ac:chgData name="Kylinskiy Georg" userId="25777f4756f8511a" providerId="LiveId" clId="{75D45F36-F424-46E2-B7AB-DA38C8F8B628}" dt="2026-01-14T08:35:56.569" v="13" actId="478"/>
          <ac:picMkLst>
            <pc:docMk/>
            <pc:sldMk cId="653155439" sldId="307"/>
            <ac:picMk id="11" creationId="{0D98EE50-7250-4CF8-A4CA-4788551BFB7A}"/>
          </ac:picMkLst>
        </pc:picChg>
        <pc:picChg chg="add mod">
          <ac:chgData name="Kylinskiy Georg" userId="25777f4756f8511a" providerId="LiveId" clId="{75D45F36-F424-46E2-B7AB-DA38C8F8B628}" dt="2026-01-14T09:05:58.042" v="17"/>
          <ac:picMkLst>
            <pc:docMk/>
            <pc:sldMk cId="653155439" sldId="307"/>
            <ac:picMk id="11" creationId="{AED4AF0E-BBD8-6B2D-8678-9E3A9340D887}"/>
          </ac:picMkLst>
        </pc:picChg>
        <pc:picChg chg="del">
          <ac:chgData name="Kylinskiy Georg" userId="25777f4756f8511a" providerId="LiveId" clId="{75D45F36-F424-46E2-B7AB-DA38C8F8B628}" dt="2026-01-14T08:35:56.569" v="13" actId="478"/>
          <ac:picMkLst>
            <pc:docMk/>
            <pc:sldMk cId="653155439" sldId="307"/>
            <ac:picMk id="12" creationId="{04061FE4-851F-49FA-978C-50FF31948B0F}"/>
          </ac:picMkLst>
        </pc:picChg>
        <pc:picChg chg="del">
          <ac:chgData name="Kylinskiy Georg" userId="25777f4756f8511a" providerId="LiveId" clId="{75D45F36-F424-46E2-B7AB-DA38C8F8B628}" dt="2026-01-14T08:35:56.569" v="13" actId="478"/>
          <ac:picMkLst>
            <pc:docMk/>
            <pc:sldMk cId="653155439" sldId="307"/>
            <ac:picMk id="20" creationId="{60ADC3EE-0A03-4BCF-B920-74950ED31D7D}"/>
          </ac:picMkLst>
        </pc:picChg>
        <pc:picChg chg="del">
          <ac:chgData name="Kylinskiy Georg" userId="25777f4756f8511a" providerId="LiveId" clId="{75D45F36-F424-46E2-B7AB-DA38C8F8B628}" dt="2026-01-14T08:35:56.569" v="13" actId="478"/>
          <ac:picMkLst>
            <pc:docMk/>
            <pc:sldMk cId="653155439" sldId="307"/>
            <ac:picMk id="21" creationId="{461D0F7E-5F20-4047-8291-C7E4AC156DD5}"/>
          </ac:picMkLst>
        </pc:picChg>
        <pc:picChg chg="del">
          <ac:chgData name="Kylinskiy Georg" userId="25777f4756f8511a" providerId="LiveId" clId="{75D45F36-F424-46E2-B7AB-DA38C8F8B628}" dt="2026-01-14T08:35:56.569" v="13" actId="478"/>
          <ac:picMkLst>
            <pc:docMk/>
            <pc:sldMk cId="653155439" sldId="307"/>
            <ac:picMk id="22" creationId="{D33B8044-C87E-42AF-B4FC-2F4A94EC4FD8}"/>
          </ac:picMkLst>
        </pc:picChg>
      </pc:sldChg>
      <pc:sldChg chg="addSp delSp modSp mod">
        <pc:chgData name="Kylinskiy Georg" userId="25777f4756f8511a" providerId="LiveId" clId="{75D45F36-F424-46E2-B7AB-DA38C8F8B628}" dt="2026-01-14T09:06:11.411" v="18"/>
        <pc:sldMkLst>
          <pc:docMk/>
          <pc:sldMk cId="663783700" sldId="308"/>
        </pc:sldMkLst>
        <pc:picChg chg="add mod">
          <ac:chgData name="Kylinskiy Georg" userId="25777f4756f8511a" providerId="LiveId" clId="{75D45F36-F424-46E2-B7AB-DA38C8F8B628}" dt="2026-01-14T09:06:11.411" v="18"/>
          <ac:picMkLst>
            <pc:docMk/>
            <pc:sldMk cId="663783700" sldId="308"/>
            <ac:picMk id="2" creationId="{DD094B18-9144-D598-2C2B-63C17CF07717}"/>
          </ac:picMkLst>
        </pc:picChg>
        <pc:picChg chg="add mod">
          <ac:chgData name="Kylinskiy Georg" userId="25777f4756f8511a" providerId="LiveId" clId="{75D45F36-F424-46E2-B7AB-DA38C8F8B628}" dt="2026-01-14T09:06:11.411" v="18"/>
          <ac:picMkLst>
            <pc:docMk/>
            <pc:sldMk cId="663783700" sldId="308"/>
            <ac:picMk id="5" creationId="{FC672820-9BB6-6E5F-421C-5A8B8AF87A6D}"/>
          </ac:picMkLst>
        </pc:picChg>
        <pc:picChg chg="add mod">
          <ac:chgData name="Kylinskiy Georg" userId="25777f4756f8511a" providerId="LiveId" clId="{75D45F36-F424-46E2-B7AB-DA38C8F8B628}" dt="2026-01-14T09:06:11.411" v="18"/>
          <ac:picMkLst>
            <pc:docMk/>
            <pc:sldMk cId="663783700" sldId="308"/>
            <ac:picMk id="6" creationId="{AF64CBEA-95B0-8D25-EF35-96B98C6F1504}"/>
          </ac:picMkLst>
        </pc:picChg>
        <pc:picChg chg="add mod">
          <ac:chgData name="Kylinskiy Georg" userId="25777f4756f8511a" providerId="LiveId" clId="{75D45F36-F424-46E2-B7AB-DA38C8F8B628}" dt="2026-01-14T09:06:11.411" v="18"/>
          <ac:picMkLst>
            <pc:docMk/>
            <pc:sldMk cId="663783700" sldId="308"/>
            <ac:picMk id="8" creationId="{1867D9E6-E1C4-4A90-9CF8-BA5D3656D512}"/>
          </ac:picMkLst>
        </pc:picChg>
        <pc:picChg chg="del">
          <ac:chgData name="Kylinskiy Georg" userId="25777f4756f8511a" providerId="LiveId" clId="{75D45F36-F424-46E2-B7AB-DA38C8F8B628}" dt="2026-01-14T08:35:48.105" v="12" actId="478"/>
          <ac:picMkLst>
            <pc:docMk/>
            <pc:sldMk cId="663783700" sldId="308"/>
            <ac:picMk id="10" creationId="{C5DD5A76-D46F-45F7-A737-7A3BD0CB7A67}"/>
          </ac:picMkLst>
        </pc:picChg>
        <pc:picChg chg="add mod">
          <ac:chgData name="Kylinskiy Georg" userId="25777f4756f8511a" providerId="LiveId" clId="{75D45F36-F424-46E2-B7AB-DA38C8F8B628}" dt="2026-01-14T09:06:11.411" v="18"/>
          <ac:picMkLst>
            <pc:docMk/>
            <pc:sldMk cId="663783700" sldId="308"/>
            <ac:picMk id="10" creationId="{E9C4CF57-E82C-D1C5-4FB6-78180EBAE58A}"/>
          </ac:picMkLst>
        </pc:picChg>
        <pc:picChg chg="del">
          <ac:chgData name="Kylinskiy Georg" userId="25777f4756f8511a" providerId="LiveId" clId="{75D45F36-F424-46E2-B7AB-DA38C8F8B628}" dt="2026-01-14T08:35:48.105" v="12" actId="478"/>
          <ac:picMkLst>
            <pc:docMk/>
            <pc:sldMk cId="663783700" sldId="308"/>
            <ac:picMk id="11" creationId="{5229B84E-7781-4E9E-8D33-0AD9D47DBCAD}"/>
          </ac:picMkLst>
        </pc:picChg>
        <pc:picChg chg="del">
          <ac:chgData name="Kylinskiy Georg" userId="25777f4756f8511a" providerId="LiveId" clId="{75D45F36-F424-46E2-B7AB-DA38C8F8B628}" dt="2026-01-14T08:35:48.105" v="12" actId="478"/>
          <ac:picMkLst>
            <pc:docMk/>
            <pc:sldMk cId="663783700" sldId="308"/>
            <ac:picMk id="12" creationId="{E07FC0DA-F710-4D02-B34F-ACA0DCDFCDE8}"/>
          </ac:picMkLst>
        </pc:picChg>
        <pc:picChg chg="del">
          <ac:chgData name="Kylinskiy Georg" userId="25777f4756f8511a" providerId="LiveId" clId="{75D45F36-F424-46E2-B7AB-DA38C8F8B628}" dt="2026-01-14T08:35:48.105" v="12" actId="478"/>
          <ac:picMkLst>
            <pc:docMk/>
            <pc:sldMk cId="663783700" sldId="308"/>
            <ac:picMk id="13" creationId="{9340849E-73C6-4D74-B75C-AC2C9EBA985C}"/>
          </ac:picMkLst>
        </pc:picChg>
        <pc:picChg chg="del">
          <ac:chgData name="Kylinskiy Georg" userId="25777f4756f8511a" providerId="LiveId" clId="{75D45F36-F424-46E2-B7AB-DA38C8F8B628}" dt="2026-01-14T08:35:48.105" v="12" actId="478"/>
          <ac:picMkLst>
            <pc:docMk/>
            <pc:sldMk cId="663783700" sldId="308"/>
            <ac:picMk id="14" creationId="{DE45BCA7-5BFB-4552-8B43-F5EBD787AD94}"/>
          </ac:picMkLst>
        </pc:picChg>
      </pc:sldChg>
      <pc:sldChg chg="modSp mod">
        <pc:chgData name="Kylinskiy Georg" userId="25777f4756f8511a" providerId="LiveId" clId="{75D45F36-F424-46E2-B7AB-DA38C8F8B628}" dt="2026-01-14T08:34:22.767" v="4" actId="207"/>
        <pc:sldMkLst>
          <pc:docMk/>
          <pc:sldMk cId="1379613236" sldId="315"/>
        </pc:sldMkLst>
        <pc:spChg chg="mod">
          <ac:chgData name="Kylinskiy Georg" userId="25777f4756f8511a" providerId="LiveId" clId="{75D45F36-F424-46E2-B7AB-DA38C8F8B628}" dt="2026-01-14T08:34:14.735" v="3" actId="207"/>
          <ac:spMkLst>
            <pc:docMk/>
            <pc:sldMk cId="1379613236" sldId="315"/>
            <ac:spMk id="3" creationId="{1F47E759-1B3C-5F80-E1A8-602E359E4702}"/>
          </ac:spMkLst>
        </pc:spChg>
        <pc:spChg chg="mod">
          <ac:chgData name="Kylinskiy Georg" userId="25777f4756f8511a" providerId="LiveId" clId="{75D45F36-F424-46E2-B7AB-DA38C8F8B628}" dt="2026-01-14T08:34:22.767" v="4" actId="207"/>
          <ac:spMkLst>
            <pc:docMk/>
            <pc:sldMk cId="1379613236" sldId="315"/>
            <ac:spMk id="6" creationId="{6365C6EC-3BAE-D8F1-F525-B6B098FBAF5B}"/>
          </ac:spMkLst>
        </pc:spChg>
        <pc:spChg chg="mod">
          <ac:chgData name="Kylinskiy Georg" userId="25777f4756f8511a" providerId="LiveId" clId="{75D45F36-F424-46E2-B7AB-DA38C8F8B628}" dt="2026-01-14T08:34:09.021" v="2" actId="207"/>
          <ac:spMkLst>
            <pc:docMk/>
            <pc:sldMk cId="1379613236" sldId="315"/>
            <ac:spMk id="45" creationId="{2B72625B-A335-4E7F-82F3-EE2768192D41}"/>
          </ac:spMkLst>
        </pc:spChg>
      </pc:sldChg>
      <pc:sldChg chg="addSp delSp modSp mod">
        <pc:chgData name="Kylinskiy Georg" userId="25777f4756f8511a" providerId="LiveId" clId="{75D45F36-F424-46E2-B7AB-DA38C8F8B628}" dt="2026-01-14T08:35:10.497" v="11" actId="478"/>
        <pc:sldMkLst>
          <pc:docMk/>
          <pc:sldMk cId="1995702202" sldId="316"/>
        </pc:sldMkLst>
        <pc:spChg chg="add del mod">
          <ac:chgData name="Kylinskiy Georg" userId="25777f4756f8511a" providerId="LiveId" clId="{75D45F36-F424-46E2-B7AB-DA38C8F8B628}" dt="2026-01-14T08:35:10.497" v="11" actId="478"/>
          <ac:spMkLst>
            <pc:docMk/>
            <pc:sldMk cId="1995702202" sldId="316"/>
            <ac:spMk id="2" creationId="{679C2301-B6E2-6CAB-2CFA-8815819CE587}"/>
          </ac:spMkLst>
        </pc:spChg>
        <pc:spChg chg="mod">
          <ac:chgData name="Kylinskiy Georg" userId="25777f4756f8511a" providerId="LiveId" clId="{75D45F36-F424-46E2-B7AB-DA38C8F8B628}" dt="2026-01-14T08:34:50.874" v="5" actId="113"/>
          <ac:spMkLst>
            <pc:docMk/>
            <pc:sldMk cId="1995702202" sldId="316"/>
            <ac:spMk id="29" creationId="{4510CEC0-D75B-4288-980B-BE73C62BBB69}"/>
          </ac:spMkLst>
        </pc:spChg>
        <pc:spChg chg="mod">
          <ac:chgData name="Kylinskiy Georg" userId="25777f4756f8511a" providerId="LiveId" clId="{75D45F36-F424-46E2-B7AB-DA38C8F8B628}" dt="2026-01-14T08:34:58.722" v="7" actId="113"/>
          <ac:spMkLst>
            <pc:docMk/>
            <pc:sldMk cId="1995702202" sldId="316"/>
            <ac:spMk id="79" creationId="{3C566251-A93C-4B66-B2B3-D8A811C71B13}"/>
          </ac:spMkLst>
        </pc:spChg>
        <pc:spChg chg="mod">
          <ac:chgData name="Kylinskiy Georg" userId="25777f4756f8511a" providerId="LiveId" clId="{75D45F36-F424-46E2-B7AB-DA38C8F8B628}" dt="2026-01-14T08:34:55.162" v="6" actId="113"/>
          <ac:spMkLst>
            <pc:docMk/>
            <pc:sldMk cId="1995702202" sldId="316"/>
            <ac:spMk id="92" creationId="{D1C290C9-E35B-4945-8DED-254A504CC7B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6E2A31-FCA2-4A60-847B-E0486A1AA6B2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B2698E-CEF3-4FC4-892D-BF41C65A6C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59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2010"/>
              </a:lnSpc>
            </a:pPr>
            <a:r>
              <a:rPr lang="ru-RU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Классический дизайн, проверенный временем</a:t>
            </a:r>
            <a:r>
              <a:rPr lang="ru-RU" spc="1129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и</a:t>
            </a:r>
            <a:r>
              <a:rPr lang="ru-RU" spc="1134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востребованный</a:t>
            </a:r>
            <a:r>
              <a:rPr lang="ru-RU" spc="1143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различными категориями</a:t>
            </a:r>
            <a:r>
              <a:rPr lang="ru-RU" spc="3312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pc="-14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потребителей,</a:t>
            </a:r>
            <a:r>
              <a:rPr lang="ru-RU" spc="3312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pc="-18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позволяет </a:t>
            </a:r>
            <a:r>
              <a:rPr lang="ru-RU" spc="-12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устанавливать</a:t>
            </a:r>
            <a:r>
              <a:rPr lang="ru-RU" spc="1486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pc="-19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изделия</a:t>
            </a:r>
            <a:r>
              <a:rPr lang="ru-RU" spc="1479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серии</a:t>
            </a:r>
            <a:r>
              <a:rPr lang="ru-RU" spc="1478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pc="-28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«КВАРТА»</a:t>
            </a:r>
          </a:p>
          <a:p>
            <a:pPr>
              <a:lnSpc>
                <a:spcPts val="2010"/>
              </a:lnSpc>
              <a:spcBef>
                <a:spcPts val="199"/>
              </a:spcBef>
            </a:pPr>
            <a:r>
              <a:rPr lang="ru-RU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в</a:t>
            </a:r>
            <a:r>
              <a:rPr lang="ru-RU" spc="943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квартирах,</a:t>
            </a:r>
            <a:r>
              <a:rPr lang="ru-RU" spc="968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загородных</a:t>
            </a:r>
            <a:r>
              <a:rPr lang="ru-RU" spc="952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домах,</a:t>
            </a:r>
            <a:r>
              <a:rPr lang="ru-RU" spc="947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офисных и производственных</a:t>
            </a:r>
            <a:r>
              <a:rPr lang="ru-RU" spc="28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помещениях.</a:t>
            </a:r>
          </a:p>
          <a:p>
            <a:pPr>
              <a:lnSpc>
                <a:spcPts val="1783"/>
              </a:lnSpc>
            </a:pPr>
            <a:r>
              <a:rPr lang="ru-RU" sz="1200" b="1" spc="-16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Технические</a:t>
            </a:r>
            <a:r>
              <a:rPr lang="ru-RU" sz="1200" b="1" spc="44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b="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характеристики:</a:t>
            </a:r>
          </a:p>
          <a:p>
            <a:pPr>
              <a:lnSpc>
                <a:spcPts val="1783"/>
              </a:lnSpc>
              <a:spcBef>
                <a:spcPts val="136"/>
              </a:spcBef>
            </a:pP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•</a:t>
            </a:r>
            <a:r>
              <a:rPr lang="ru-RU" sz="1200" spc="125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spc="-39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Тип</a:t>
            </a:r>
            <a:r>
              <a:rPr lang="ru-RU" sz="1200" spc="56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монтажа:</a:t>
            </a:r>
            <a:r>
              <a:rPr lang="ru-RU" sz="1200" spc="35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скрытый</a:t>
            </a:r>
          </a:p>
          <a:p>
            <a:pPr>
              <a:lnSpc>
                <a:spcPts val="1783"/>
              </a:lnSpc>
              <a:spcBef>
                <a:spcPts val="136"/>
              </a:spcBef>
            </a:pP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•</a:t>
            </a:r>
            <a:r>
              <a:rPr lang="ru-RU" sz="1200" spc="125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spc="-17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Цвет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:</a:t>
            </a:r>
            <a:r>
              <a:rPr lang="ru-RU" sz="1200" spc="1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spc="-14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белый,</a:t>
            </a:r>
            <a:r>
              <a:rPr lang="ru-RU" sz="1200" spc="3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кремовый</a:t>
            </a:r>
          </a:p>
          <a:p>
            <a:pPr>
              <a:lnSpc>
                <a:spcPts val="1783"/>
              </a:lnSpc>
              <a:spcBef>
                <a:spcPts val="136"/>
              </a:spcBef>
            </a:pP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•</a:t>
            </a:r>
            <a:r>
              <a:rPr lang="ru-RU" sz="1200" spc="125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Максимальное</a:t>
            </a:r>
            <a:r>
              <a:rPr lang="ru-RU" sz="1200" spc="66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напряжение:</a:t>
            </a:r>
            <a:r>
              <a:rPr lang="ru-RU" sz="1200" spc="47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250/50</a:t>
            </a:r>
            <a:r>
              <a:rPr lang="ru-RU" sz="1200" spc="1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Гц</a:t>
            </a:r>
          </a:p>
          <a:p>
            <a:pPr>
              <a:lnSpc>
                <a:spcPts val="1785"/>
              </a:lnSpc>
              <a:spcBef>
                <a:spcPts val="184"/>
              </a:spcBef>
            </a:pP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•</a:t>
            </a:r>
            <a:r>
              <a:rPr lang="ru-RU" sz="1200" spc="125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Степень</a:t>
            </a:r>
            <a:r>
              <a:rPr lang="ru-RU" sz="1200" spc="23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защиты:</a:t>
            </a:r>
            <a:r>
              <a:rPr lang="ru-RU" sz="1200" spc="35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IP20</a:t>
            </a:r>
          </a:p>
          <a:p>
            <a:pPr>
              <a:lnSpc>
                <a:spcPts val="1783"/>
              </a:lnSpc>
              <a:spcBef>
                <a:spcPts val="139"/>
              </a:spcBef>
            </a:pP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•</a:t>
            </a:r>
            <a:r>
              <a:rPr lang="ru-RU" sz="1200" spc="125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Номинальный</a:t>
            </a:r>
            <a:r>
              <a:rPr lang="ru-RU" sz="1200" spc="78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ток для </a:t>
            </a:r>
            <a:r>
              <a:rPr lang="ru-RU" sz="1200" spc="-1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выключателей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:</a:t>
            </a:r>
            <a:r>
              <a:rPr lang="ru-RU" sz="1200" spc="35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10</a:t>
            </a:r>
            <a:r>
              <a:rPr lang="ru-RU" sz="1200" spc="1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А</a:t>
            </a:r>
          </a:p>
          <a:p>
            <a:pPr>
              <a:lnSpc>
                <a:spcPts val="1783"/>
              </a:lnSpc>
              <a:spcBef>
                <a:spcPts val="136"/>
              </a:spcBef>
            </a:pP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•</a:t>
            </a:r>
            <a:r>
              <a:rPr lang="ru-RU" sz="1200" spc="125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Номинальный</a:t>
            </a:r>
            <a:r>
              <a:rPr lang="ru-RU" sz="1200" spc="78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ток для </a:t>
            </a:r>
            <a:r>
              <a:rPr lang="ru-RU" sz="1200" spc="-14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розеток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: 16</a:t>
            </a:r>
            <a:r>
              <a:rPr lang="ru-RU" sz="1200" spc="1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А</a:t>
            </a:r>
          </a:p>
          <a:p>
            <a:pPr>
              <a:lnSpc>
                <a:spcPts val="1783"/>
              </a:lnSpc>
              <a:spcBef>
                <a:spcPts val="136"/>
              </a:spcBef>
            </a:pP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•</a:t>
            </a:r>
            <a:r>
              <a:rPr lang="ru-RU" sz="1200" spc="125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Способ крепления:</a:t>
            </a:r>
            <a:r>
              <a:rPr lang="ru-RU" sz="1200" spc="35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винты</a:t>
            </a:r>
            <a:r>
              <a:rPr lang="ru-RU" sz="1200" spc="36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и распорные</a:t>
            </a:r>
            <a:r>
              <a:rPr lang="ru-RU" sz="1200" spc="12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лапки</a:t>
            </a:r>
          </a:p>
          <a:p>
            <a:pPr>
              <a:lnSpc>
                <a:spcPts val="1783"/>
              </a:lnSpc>
              <a:spcBef>
                <a:spcPts val="136"/>
              </a:spcBef>
            </a:pP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•</a:t>
            </a:r>
            <a:r>
              <a:rPr lang="ru-RU" sz="1200" spc="125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spc="-12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Сечение</a:t>
            </a:r>
            <a:r>
              <a:rPr lang="ru-RU" sz="1200" spc="4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подключаемых</a:t>
            </a:r>
            <a:r>
              <a:rPr lang="ru-RU" sz="1200" spc="2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проводов: до 2,5</a:t>
            </a:r>
            <a:r>
              <a:rPr lang="ru-RU" sz="1200" spc="1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мм²</a:t>
            </a:r>
          </a:p>
          <a:p>
            <a:pPr>
              <a:lnSpc>
                <a:spcPts val="2010"/>
              </a:lnSpc>
              <a:spcBef>
                <a:spcPts val="199"/>
              </a:spcBef>
            </a:pPr>
            <a:endParaRPr lang="ru-RU" spc="-18" dirty="0">
              <a:solidFill>
                <a:srgbClr val="404040"/>
              </a:solidFill>
              <a:latin typeface="TT Norms Pro" panose="020B0103030101020204" pitchFamily="34" charset="0"/>
              <a:cs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2698E-CEF3-4FC4-892D-BF41C65A6CB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948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ts val="1783"/>
              </a:lnSpc>
              <a:spcBef>
                <a:spcPts val="136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Механизм</a:t>
            </a:r>
            <a:r>
              <a:rPr lang="ru-RU" sz="1200" spc="61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spc="-13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выключателя</a:t>
            </a:r>
            <a:r>
              <a:rPr lang="ru-RU" sz="1200" spc="21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и </a:t>
            </a:r>
            <a:r>
              <a:rPr lang="ru-RU" sz="1200" spc="-14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розетки</a:t>
            </a:r>
            <a:r>
              <a:rPr lang="ru-RU" sz="1200" spc="16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spc="-14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изготовлен</a:t>
            </a:r>
            <a:r>
              <a:rPr lang="ru-RU" sz="1200" spc="41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из </a:t>
            </a:r>
            <a:r>
              <a:rPr lang="ru-RU" sz="1200" spc="-13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ударопрочного</a:t>
            </a:r>
            <a:r>
              <a:rPr lang="ru-RU" sz="1200" spc="45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АБС-пластика</a:t>
            </a:r>
            <a:r>
              <a:rPr lang="ru-RU" sz="1200" spc="17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и керамики,</a:t>
            </a:r>
            <a:r>
              <a:rPr lang="ru-RU" sz="1200" spc="60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не</a:t>
            </a:r>
            <a:r>
              <a:rPr lang="ru-RU" sz="1200" spc="22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поддерживающих горение.</a:t>
            </a:r>
            <a:r>
              <a:rPr lang="ru-RU" sz="1200" spc="41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spc="-13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Выключатели </a:t>
            </a:r>
            <a:r>
              <a:rPr lang="ru-RU" sz="1200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рассчитаны</a:t>
            </a:r>
            <a:r>
              <a:rPr lang="ru-RU" sz="1200" spc="23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на</a:t>
            </a:r>
            <a:r>
              <a:rPr lang="ru-RU" sz="1200" spc="23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spc="-10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рабочий</a:t>
            </a:r>
            <a:r>
              <a:rPr lang="ru-RU" sz="1200" spc="38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ресурс не</a:t>
            </a:r>
            <a:r>
              <a:rPr lang="ru-RU" sz="1200" spc="15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менее</a:t>
            </a:r>
            <a:r>
              <a:rPr lang="ru-RU" sz="1200" spc="20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40</a:t>
            </a:r>
            <a:r>
              <a:rPr lang="ru-RU" sz="1200" spc="10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000</a:t>
            </a:r>
            <a:r>
              <a:rPr lang="ru-RU" sz="1200" spc="10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циклов включений/выключений</a:t>
            </a:r>
          </a:p>
          <a:p>
            <a:pPr marL="171450" indent="-171450">
              <a:lnSpc>
                <a:spcPts val="1783"/>
              </a:lnSpc>
              <a:spcBef>
                <a:spcPts val="136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Жесткий</a:t>
            </a:r>
            <a:r>
              <a:rPr lang="ru-RU" sz="1200" spc="37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металлический </a:t>
            </a:r>
            <a:r>
              <a:rPr lang="ru-RU" sz="1200" spc="-10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суппорт</a:t>
            </a:r>
            <a:r>
              <a:rPr lang="ru-RU" sz="1200" spc="31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с оцинкованным покрытием.</a:t>
            </a:r>
          </a:p>
          <a:p>
            <a:pPr marL="171450" marR="0" lvl="0" indent="-171450" algn="l" defTabSz="914400" rtl="0" eaLnBrk="1" fontAlgn="auto" latinLnBrk="0" hangingPunct="1">
              <a:lnSpc>
                <a:spcPts val="1783"/>
              </a:lnSpc>
              <a:spcBef>
                <a:spcPts val="13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Контактная</a:t>
            </a:r>
            <a:r>
              <a:rPr lang="ru-RU" sz="1200" spc="56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группа </a:t>
            </a:r>
            <a:r>
              <a:rPr lang="ru-RU" sz="1200" spc="-11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медно</a:t>
            </a:r>
            <a:r>
              <a:rPr lang="ru-RU" sz="1200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-латунная.</a:t>
            </a:r>
          </a:p>
          <a:p>
            <a:pPr marL="171450" indent="-171450">
              <a:lnSpc>
                <a:spcPts val="1783"/>
              </a:lnSpc>
              <a:buFont typeface="Arial" panose="020B0604020202020204" pitchFamily="34" charset="0"/>
              <a:buChar char="•"/>
            </a:pPr>
            <a:r>
              <a:rPr lang="ru-RU" sz="1200" spc="-10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Универсальные</a:t>
            </a:r>
            <a:r>
              <a:rPr lang="ru-RU" sz="1200" spc="45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шляпки</a:t>
            </a:r>
            <a:r>
              <a:rPr lang="ru-RU" sz="1200" spc="27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винтов </a:t>
            </a:r>
            <a:r>
              <a:rPr lang="ru-RU" sz="1200" spc="-20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под</a:t>
            </a:r>
            <a:r>
              <a:rPr lang="ru-RU" sz="1200" spc="31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крестовую</a:t>
            </a:r>
            <a:r>
              <a:rPr lang="ru-RU" sz="1200" spc="19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и</a:t>
            </a:r>
            <a:r>
              <a:rPr lang="ru-RU" sz="1200" spc="17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spc="-11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шлицевую </a:t>
            </a:r>
            <a:r>
              <a:rPr lang="ru-RU" sz="1200" spc="-29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отвертку.</a:t>
            </a:r>
          </a:p>
          <a:p>
            <a:pPr marL="171450" indent="-171450">
              <a:lnSpc>
                <a:spcPts val="1783"/>
              </a:lnSpc>
              <a:spcBef>
                <a:spcPts val="136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Возможность</a:t>
            </a:r>
            <a:r>
              <a:rPr lang="ru-RU" sz="1200" spc="24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установки</a:t>
            </a:r>
            <a:r>
              <a:rPr lang="ru-RU" sz="1200" spc="44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в 1 пост до 4 </a:t>
            </a:r>
            <a:r>
              <a:rPr lang="ru-RU" sz="1200" spc="-16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изделий</a:t>
            </a:r>
            <a:r>
              <a:rPr lang="ru-RU" sz="1200" spc="52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по горизонтали</a:t>
            </a:r>
            <a:r>
              <a:rPr lang="ru-RU" sz="1200" spc="49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и вертикали.</a:t>
            </a:r>
          </a:p>
          <a:p>
            <a:pPr>
              <a:lnSpc>
                <a:spcPts val="1783"/>
              </a:lnSpc>
              <a:spcBef>
                <a:spcPts val="136"/>
              </a:spcBef>
            </a:pPr>
            <a:endParaRPr lang="ru-RU" sz="1200" dirty="0">
              <a:solidFill>
                <a:srgbClr val="000000"/>
              </a:solidFill>
              <a:latin typeface="TT Norms Pro" panose="020B0103030101020204" pitchFamily="34" charset="0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Ассортиментная</a:t>
            </a:r>
            <a:r>
              <a:rPr lang="ru-RU" sz="1200" b="1" spc="68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b="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линейка: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23 типа</a:t>
            </a:r>
            <a:r>
              <a:rPr lang="ru-RU" sz="1200" b="1" spc="39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b="1" spc="-1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механизмов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spc="-13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Выключатели</a:t>
            </a:r>
          </a:p>
          <a:p>
            <a:pPr>
              <a:lnSpc>
                <a:spcPts val="1112"/>
              </a:lnSpc>
            </a:pPr>
            <a:r>
              <a:rPr lang="ru-RU" sz="1200" spc="-25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Розетки </a:t>
            </a:r>
          </a:p>
          <a:p>
            <a:pPr>
              <a:lnSpc>
                <a:spcPts val="1112"/>
              </a:lnSpc>
            </a:pPr>
            <a:r>
              <a:rPr lang="ru-RU" sz="1200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* Степень защиты</a:t>
            </a:r>
            <a:r>
              <a:rPr lang="ru-RU" sz="1200" spc="40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IP44</a:t>
            </a:r>
          </a:p>
          <a:p>
            <a:pPr>
              <a:lnSpc>
                <a:spcPts val="1783"/>
              </a:lnSpc>
            </a:pPr>
            <a:r>
              <a:rPr lang="ru-RU" sz="1200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Информационные </a:t>
            </a:r>
            <a:r>
              <a:rPr lang="ru-RU" sz="1200" spc="-14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розетки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spc="-14" dirty="0">
                <a:solidFill>
                  <a:srgbClr val="000000"/>
                </a:solidFill>
                <a:latin typeface="TT Norms Pro" panose="020B0103030101020204" pitchFamily="34" charset="0"/>
                <a:cs typeface="Arial"/>
              </a:rPr>
              <a:t>Рамки</a:t>
            </a:r>
          </a:p>
          <a:p>
            <a:pPr>
              <a:lnSpc>
                <a:spcPts val="2010"/>
              </a:lnSpc>
              <a:spcBef>
                <a:spcPts val="199"/>
              </a:spcBef>
            </a:pPr>
            <a:endParaRPr lang="ru-RU" spc="-18" dirty="0">
              <a:solidFill>
                <a:srgbClr val="404040"/>
              </a:solidFill>
              <a:latin typeface="TT Norms Pro" panose="020B0103030101020204" pitchFamily="34" charset="0"/>
              <a:cs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2698E-CEF3-4FC4-892D-BF41C65A6CB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017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2010"/>
              </a:lnSpc>
            </a:pPr>
            <a:r>
              <a:rPr lang="ru-RU" dirty="0" err="1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Электроустановочные</a:t>
            </a:r>
            <a:r>
              <a:rPr lang="ru-RU" spc="237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pc="-13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изделия</a:t>
            </a:r>
            <a:r>
              <a:rPr lang="ru-RU" spc="2365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pc="-1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скрытого </a:t>
            </a:r>
            <a:r>
              <a:rPr lang="ru-RU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монтажа</a:t>
            </a:r>
            <a:r>
              <a:rPr lang="ru-RU" spc="1699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включают</a:t>
            </a:r>
            <a:r>
              <a:rPr lang="ru-RU" spc="1698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в</a:t>
            </a:r>
            <a:r>
              <a:rPr lang="ru-RU" spc="1702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pc="-25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себя</a:t>
            </a:r>
            <a:r>
              <a:rPr lang="ru-RU" spc="1717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pc="-2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розетки</a:t>
            </a:r>
            <a:r>
              <a:rPr lang="ru-RU" spc="1727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и  </a:t>
            </a:r>
            <a:r>
              <a:rPr lang="ru-RU" spc="-12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выключатели,</a:t>
            </a:r>
            <a:r>
              <a:rPr lang="ru-RU" spc="714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которые</a:t>
            </a:r>
            <a:r>
              <a:rPr lang="ru-RU" spc="718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хорошо</a:t>
            </a:r>
            <a:r>
              <a:rPr lang="ru-RU" spc="717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впишутся</a:t>
            </a:r>
            <a:r>
              <a:rPr lang="ru-RU" spc="705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в любой</a:t>
            </a:r>
            <a:r>
              <a:rPr lang="ru-RU" spc="23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интерьер</a:t>
            </a:r>
            <a:r>
              <a:rPr lang="ru-RU" spc="246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квартир,</a:t>
            </a:r>
            <a:r>
              <a:rPr lang="ru-RU" spc="254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загородных</a:t>
            </a:r>
            <a:r>
              <a:rPr lang="ru-RU" spc="244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домов, офисных и производственных</a:t>
            </a:r>
            <a:r>
              <a:rPr lang="ru-RU" spc="28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помещений.</a:t>
            </a:r>
          </a:p>
          <a:p>
            <a:pPr>
              <a:lnSpc>
                <a:spcPts val="2010"/>
              </a:lnSpc>
            </a:pPr>
            <a:endParaRPr lang="ru-RU" dirty="0">
              <a:solidFill>
                <a:srgbClr val="404040"/>
              </a:solidFill>
              <a:latin typeface="TT Norms Pro" panose="020B0103030101020204" pitchFamily="34" charset="0"/>
              <a:cs typeface="Arial"/>
            </a:endParaRPr>
          </a:p>
          <a:p>
            <a:pPr>
              <a:lnSpc>
                <a:spcPts val="1785"/>
              </a:lnSpc>
            </a:pPr>
            <a:r>
              <a:rPr lang="ru-RU" sz="1200" b="1" spc="-15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Технические</a:t>
            </a:r>
            <a:r>
              <a:rPr lang="ru-RU" sz="1200" b="1" spc="4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b="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характеристики:</a:t>
            </a:r>
          </a:p>
          <a:p>
            <a:pPr>
              <a:lnSpc>
                <a:spcPts val="1783"/>
              </a:lnSpc>
              <a:spcBef>
                <a:spcPts val="138"/>
              </a:spcBef>
            </a:pP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•</a:t>
            </a:r>
            <a:r>
              <a:rPr lang="ru-RU" sz="1200" spc="125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spc="-39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Тип</a:t>
            </a:r>
            <a:r>
              <a:rPr lang="ru-RU" sz="1200" spc="56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монтажа:</a:t>
            </a:r>
            <a:r>
              <a:rPr lang="ru-RU" sz="1200" spc="35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скрытый</a:t>
            </a:r>
          </a:p>
          <a:p>
            <a:pPr>
              <a:lnSpc>
                <a:spcPts val="1783"/>
              </a:lnSpc>
              <a:spcBef>
                <a:spcPts val="136"/>
              </a:spcBef>
            </a:pP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•</a:t>
            </a:r>
            <a:r>
              <a:rPr lang="ru-RU" sz="1200" spc="125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spc="-17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Цвет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:</a:t>
            </a:r>
            <a:r>
              <a:rPr lang="ru-RU" sz="1200" spc="1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spc="-17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белый</a:t>
            </a:r>
          </a:p>
          <a:p>
            <a:pPr>
              <a:lnSpc>
                <a:spcPts val="1783"/>
              </a:lnSpc>
              <a:spcBef>
                <a:spcPts val="136"/>
              </a:spcBef>
            </a:pP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•</a:t>
            </a:r>
            <a:r>
              <a:rPr lang="ru-RU" sz="1200" spc="125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Максимальное</a:t>
            </a:r>
            <a:r>
              <a:rPr lang="ru-RU" sz="1200" spc="66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напряжение:</a:t>
            </a:r>
            <a:r>
              <a:rPr lang="ru-RU" sz="1200" spc="47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250/50</a:t>
            </a:r>
            <a:r>
              <a:rPr lang="ru-RU" sz="1200" spc="1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Гц</a:t>
            </a:r>
          </a:p>
          <a:p>
            <a:pPr>
              <a:lnSpc>
                <a:spcPts val="1783"/>
              </a:lnSpc>
              <a:spcBef>
                <a:spcPts val="186"/>
              </a:spcBef>
            </a:pP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•</a:t>
            </a:r>
            <a:r>
              <a:rPr lang="ru-RU" sz="1200" spc="125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Степень</a:t>
            </a:r>
            <a:r>
              <a:rPr lang="ru-RU" sz="1200" spc="17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защиты:</a:t>
            </a:r>
            <a:r>
              <a:rPr lang="ru-RU" sz="1200" spc="35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IP20</a:t>
            </a:r>
          </a:p>
          <a:p>
            <a:pPr>
              <a:lnSpc>
                <a:spcPts val="1785"/>
              </a:lnSpc>
              <a:spcBef>
                <a:spcPts val="134"/>
              </a:spcBef>
            </a:pP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•</a:t>
            </a:r>
            <a:r>
              <a:rPr lang="ru-RU" sz="1200" spc="125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Номинальный</a:t>
            </a:r>
            <a:r>
              <a:rPr lang="ru-RU" sz="1200" spc="75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ток для </a:t>
            </a:r>
            <a:r>
              <a:rPr lang="ru-RU" sz="1200" spc="-1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выключателей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:</a:t>
            </a:r>
            <a:r>
              <a:rPr lang="ru-RU" sz="1200" spc="35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10</a:t>
            </a:r>
            <a:r>
              <a:rPr lang="ru-RU" sz="1200" spc="1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А</a:t>
            </a:r>
          </a:p>
          <a:p>
            <a:pPr>
              <a:lnSpc>
                <a:spcPts val="1783"/>
              </a:lnSpc>
              <a:spcBef>
                <a:spcPts val="139"/>
              </a:spcBef>
            </a:pP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•</a:t>
            </a:r>
            <a:r>
              <a:rPr lang="ru-RU" sz="1200" spc="125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Номинальный</a:t>
            </a:r>
            <a:r>
              <a:rPr lang="ru-RU" sz="1200" spc="78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ток для </a:t>
            </a:r>
            <a:r>
              <a:rPr lang="ru-RU" sz="1200" spc="-14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розеток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: 10</a:t>
            </a:r>
            <a:r>
              <a:rPr lang="ru-RU" sz="1200" spc="1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А и 16</a:t>
            </a:r>
            <a:r>
              <a:rPr lang="ru-RU" sz="1200" spc="1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А</a:t>
            </a:r>
          </a:p>
          <a:p>
            <a:pPr>
              <a:lnSpc>
                <a:spcPts val="1783"/>
              </a:lnSpc>
              <a:spcBef>
                <a:spcPts val="136"/>
              </a:spcBef>
            </a:pP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•</a:t>
            </a:r>
            <a:r>
              <a:rPr lang="ru-RU" sz="1200" spc="125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Способ крепления:</a:t>
            </a:r>
            <a:r>
              <a:rPr lang="ru-RU" sz="1200" spc="35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винты</a:t>
            </a:r>
            <a:r>
              <a:rPr lang="ru-RU" sz="1200" spc="36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и распорные</a:t>
            </a:r>
            <a:r>
              <a:rPr lang="ru-RU" sz="1200" spc="12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лапки</a:t>
            </a:r>
          </a:p>
          <a:p>
            <a:pPr>
              <a:lnSpc>
                <a:spcPts val="1783"/>
              </a:lnSpc>
              <a:spcBef>
                <a:spcPts val="186"/>
              </a:spcBef>
            </a:pP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•</a:t>
            </a:r>
            <a:r>
              <a:rPr lang="ru-RU" sz="1200" spc="125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spc="-12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Сечение</a:t>
            </a:r>
            <a:r>
              <a:rPr lang="ru-RU" sz="1200" spc="4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подключаемых</a:t>
            </a:r>
            <a:r>
              <a:rPr lang="ru-RU" sz="1200" spc="2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проводов: до 2,5</a:t>
            </a:r>
            <a:r>
              <a:rPr lang="ru-RU" sz="1200" spc="1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мм²</a:t>
            </a:r>
          </a:p>
          <a:p>
            <a:pPr marL="0" marR="0" lvl="0" indent="0" algn="l" defTabSz="914400" rtl="0" eaLnBrk="1" fontAlgn="auto" latinLnBrk="0" hangingPunct="1">
              <a:lnSpc>
                <a:spcPts val="2010"/>
              </a:lnSpc>
              <a:spcBef>
                <a:spcPts val="1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Ассортиментная</a:t>
            </a:r>
            <a:r>
              <a:rPr lang="ru-RU" sz="1200" b="1" spc="77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b="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линейка:</a:t>
            </a:r>
            <a:r>
              <a:rPr lang="ru-RU" sz="1200" b="1" spc="22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b="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10</a:t>
            </a:r>
            <a:r>
              <a:rPr lang="ru-RU" sz="1200" b="1" spc="13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b="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типов</a:t>
            </a:r>
            <a:r>
              <a:rPr lang="ru-RU" sz="1200" b="1" spc="35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b="1" spc="-13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механизмов</a:t>
            </a:r>
          </a:p>
          <a:p>
            <a:pPr>
              <a:lnSpc>
                <a:spcPts val="2010"/>
              </a:lnSpc>
              <a:spcBef>
                <a:spcPts val="199"/>
              </a:spcBef>
            </a:pPr>
            <a:endParaRPr lang="ru-RU" spc="-18" dirty="0">
              <a:solidFill>
                <a:srgbClr val="404040"/>
              </a:solidFill>
              <a:latin typeface="TT Norms Pro" panose="020B0103030101020204" pitchFamily="34" charset="0"/>
              <a:cs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B2698E-CEF3-4FC4-892D-BF41C65A6CB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50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2010"/>
              </a:lnSpc>
            </a:pPr>
            <a:r>
              <a:rPr lang="ru-RU" b="0" i="0" dirty="0">
                <a:solidFill>
                  <a:srgbClr val="F9FAFB"/>
                </a:solidFill>
                <a:effectLst/>
                <a:latin typeface="quote-cjk-patch"/>
              </a:rPr>
              <a:t>Лаконичный дизайн и универсальная конструкция позволяют легко монтировать розетки и выключатели на любую поверхность, делая процесс монтажа максимально простым.</a:t>
            </a:r>
            <a:endParaRPr lang="ru-RU" dirty="0">
              <a:solidFill>
                <a:srgbClr val="404040"/>
              </a:solidFill>
              <a:latin typeface="TT Norms Pro" panose="020B0103030101020204" pitchFamily="34" charset="0"/>
              <a:cs typeface="Arial"/>
            </a:endParaRPr>
          </a:p>
          <a:p>
            <a:pPr>
              <a:lnSpc>
                <a:spcPts val="1785"/>
              </a:lnSpc>
            </a:pPr>
            <a:r>
              <a:rPr lang="ru-RU" sz="1200" b="1" spc="-15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Технические</a:t>
            </a:r>
            <a:r>
              <a:rPr lang="ru-RU" sz="1200" b="1" spc="4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b="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характеристики:</a:t>
            </a:r>
          </a:p>
          <a:p>
            <a:pPr>
              <a:lnSpc>
                <a:spcPts val="1783"/>
              </a:lnSpc>
              <a:spcBef>
                <a:spcPts val="138"/>
              </a:spcBef>
            </a:pP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•</a:t>
            </a:r>
            <a:r>
              <a:rPr lang="ru-RU" sz="1200" spc="125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spc="-39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Тип</a:t>
            </a:r>
            <a:r>
              <a:rPr lang="ru-RU" sz="1200" spc="56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монтажа:</a:t>
            </a:r>
            <a:r>
              <a:rPr lang="ru-RU" sz="1200" spc="35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отк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рытый</a:t>
            </a:r>
          </a:p>
          <a:p>
            <a:pPr>
              <a:lnSpc>
                <a:spcPts val="1783"/>
              </a:lnSpc>
              <a:spcBef>
                <a:spcPts val="136"/>
              </a:spcBef>
            </a:pP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•</a:t>
            </a:r>
            <a:r>
              <a:rPr lang="ru-RU" sz="1200" spc="125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spc="-17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Цвет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:</a:t>
            </a:r>
            <a:r>
              <a:rPr lang="ru-RU" sz="1200" spc="1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spc="-17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белый, кремовый, сосна, дуб</a:t>
            </a:r>
          </a:p>
          <a:p>
            <a:pPr>
              <a:lnSpc>
                <a:spcPts val="1783"/>
              </a:lnSpc>
              <a:spcBef>
                <a:spcPts val="136"/>
              </a:spcBef>
            </a:pP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•</a:t>
            </a:r>
            <a:r>
              <a:rPr lang="ru-RU" sz="1200" spc="125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Максимальное</a:t>
            </a:r>
            <a:r>
              <a:rPr lang="ru-RU" sz="1200" spc="66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напряжение:</a:t>
            </a:r>
            <a:r>
              <a:rPr lang="ru-RU" sz="1200" spc="47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250/50</a:t>
            </a:r>
            <a:r>
              <a:rPr lang="ru-RU" sz="1200" spc="1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Гц</a:t>
            </a:r>
          </a:p>
          <a:p>
            <a:pPr>
              <a:lnSpc>
                <a:spcPts val="1783"/>
              </a:lnSpc>
              <a:spcBef>
                <a:spcPts val="186"/>
              </a:spcBef>
            </a:pP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•</a:t>
            </a:r>
            <a:r>
              <a:rPr lang="ru-RU" sz="1200" spc="125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Степень</a:t>
            </a:r>
            <a:r>
              <a:rPr lang="ru-RU" sz="1200" spc="17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защиты:</a:t>
            </a:r>
            <a:r>
              <a:rPr lang="ru-RU" sz="1200" spc="35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IP20</a:t>
            </a:r>
          </a:p>
          <a:p>
            <a:pPr>
              <a:lnSpc>
                <a:spcPts val="1785"/>
              </a:lnSpc>
              <a:spcBef>
                <a:spcPts val="134"/>
              </a:spcBef>
            </a:pP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•</a:t>
            </a:r>
            <a:r>
              <a:rPr lang="ru-RU" sz="1200" spc="125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Номинальный</a:t>
            </a:r>
            <a:r>
              <a:rPr lang="ru-RU" sz="1200" spc="75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ток для </a:t>
            </a:r>
            <a:r>
              <a:rPr lang="ru-RU" sz="1200" spc="-1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выключателей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:</a:t>
            </a:r>
            <a:r>
              <a:rPr lang="ru-RU" sz="1200" spc="35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10</a:t>
            </a:r>
            <a:r>
              <a:rPr lang="ru-RU" sz="1200" spc="1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А</a:t>
            </a:r>
          </a:p>
          <a:p>
            <a:pPr>
              <a:lnSpc>
                <a:spcPts val="1783"/>
              </a:lnSpc>
              <a:spcBef>
                <a:spcPts val="139"/>
              </a:spcBef>
            </a:pP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•</a:t>
            </a:r>
            <a:r>
              <a:rPr lang="ru-RU" sz="1200" spc="125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Номинальный</a:t>
            </a:r>
            <a:r>
              <a:rPr lang="ru-RU" sz="1200" spc="78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ток для </a:t>
            </a:r>
            <a:r>
              <a:rPr lang="ru-RU" sz="1200" spc="-14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розеток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: 16</a:t>
            </a:r>
            <a:r>
              <a:rPr lang="ru-RU" sz="1200" spc="1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А</a:t>
            </a:r>
          </a:p>
          <a:p>
            <a:pPr>
              <a:lnSpc>
                <a:spcPts val="1783"/>
              </a:lnSpc>
              <a:spcBef>
                <a:spcPts val="136"/>
              </a:spcBef>
            </a:pP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•</a:t>
            </a:r>
            <a:r>
              <a:rPr lang="ru-RU" sz="1200" spc="125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Способ </a:t>
            </a:r>
            <a:r>
              <a:rPr lang="ru-RU" sz="1200" dirty="0" err="1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креплени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: </a:t>
            </a:r>
            <a:r>
              <a:rPr lang="ru-RU" sz="1200" dirty="0" err="1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я</a:t>
            </a:r>
            <a:r>
              <a:rPr lang="ru-RU" sz="1200" kern="0" dirty="0" err="1">
                <a:solidFill>
                  <a:sysClr val="windowText" lastClr="000000"/>
                </a:solidFill>
              </a:rPr>
              <a:t>винтовой</a:t>
            </a:r>
            <a:endParaRPr lang="ru-RU" sz="1200" kern="0" dirty="0">
              <a:solidFill>
                <a:sysClr val="windowText" lastClr="000000"/>
              </a:solidFill>
            </a:endParaRPr>
          </a:p>
          <a:p>
            <a:pPr>
              <a:lnSpc>
                <a:spcPts val="1783"/>
              </a:lnSpc>
              <a:spcBef>
                <a:spcPts val="136"/>
              </a:spcBef>
            </a:pP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•</a:t>
            </a:r>
            <a:r>
              <a:rPr lang="ru-RU" sz="1200" spc="125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spc="-12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Сечение</a:t>
            </a:r>
            <a:r>
              <a:rPr lang="ru-RU" sz="1200" spc="4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подключаемых</a:t>
            </a:r>
            <a:r>
              <a:rPr lang="ru-RU" sz="1200" spc="2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проводов: до 2,5</a:t>
            </a:r>
            <a:r>
              <a:rPr lang="ru-RU" sz="1200" spc="1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мм²</a:t>
            </a:r>
          </a:p>
          <a:p>
            <a:pPr>
              <a:lnSpc>
                <a:spcPts val="2010"/>
              </a:lnSpc>
              <a:spcBef>
                <a:spcPts val="199"/>
              </a:spcBef>
            </a:pPr>
            <a:endParaRPr lang="ru-RU" spc="-18" dirty="0">
              <a:solidFill>
                <a:srgbClr val="404040"/>
              </a:solidFill>
              <a:latin typeface="TT Norms Pro" panose="020B0103030101020204" pitchFamily="34" charset="0"/>
              <a:cs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B2698E-CEF3-4FC4-892D-BF41C65A6CB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99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Корпус выключателя и розетки изготовлен из ударопрочного АБС-пластика, не поддерживающего горение.</a:t>
            </a:r>
          </a:p>
          <a:p>
            <a:r>
              <a:rPr lang="ru-RU" dirty="0"/>
              <a:t>Каждая розетка и выключатель поставляются в комплекте с задней стенкой, которая является и монтажной пластиной, служит надежной защитой от попадания пыли и иных посторонних предметов.</a:t>
            </a:r>
          </a:p>
          <a:p>
            <a:r>
              <a:rPr lang="ru-RU" dirty="0"/>
              <a:t>Боковые стенки имеют готовую перфорацию для ввода провода или кабель-канала.</a:t>
            </a:r>
          </a:p>
          <a:p>
            <a:r>
              <a:rPr lang="ru-RU" dirty="0"/>
              <a:t>Универсальные шляпки винтов под крестовую и шлицевую отвертку.</a:t>
            </a:r>
          </a:p>
          <a:p>
            <a:r>
              <a:rPr lang="ru-RU" dirty="0"/>
              <a:t>Специальные отверстия под отвертку для демонтажа без повреждения накладки.</a:t>
            </a:r>
          </a:p>
          <a:p>
            <a:endParaRPr lang="ru-RU" dirty="0"/>
          </a:p>
          <a:p>
            <a:r>
              <a:rPr lang="ru-RU" sz="1800" b="1" i="0" u="none" strike="noStrike" baseline="0" dirty="0">
                <a:solidFill>
                  <a:srgbClr val="404040"/>
                </a:solidFill>
                <a:latin typeface="Arial" panose="020B0604020202020204" pitchFamily="34" charset="0"/>
              </a:rPr>
              <a:t>Ассортиментная линейка:</a:t>
            </a:r>
            <a:endParaRPr lang="ru-RU" sz="1800" b="0" i="0" u="none" strike="noStrike" baseline="0" dirty="0">
              <a:solidFill>
                <a:srgbClr val="404040"/>
              </a:solidFill>
              <a:latin typeface="Arial" panose="020B0604020202020204" pitchFamily="34" charset="0"/>
            </a:endParaRPr>
          </a:p>
          <a:p>
            <a:r>
              <a:rPr lang="ru-RU" sz="1800" b="1" i="0" u="none" strike="noStrike" baseline="0" dirty="0">
                <a:solidFill>
                  <a:srgbClr val="404040"/>
                </a:solidFill>
                <a:latin typeface="Arial" panose="020B0604020202020204" pitchFamily="34" charset="0"/>
              </a:rPr>
              <a:t>18 типов механизмов</a:t>
            </a:r>
            <a:endParaRPr lang="ru-RU" sz="1800" b="0" i="0" u="none" strike="noStrike" baseline="0" dirty="0">
              <a:solidFill>
                <a:srgbClr val="404040"/>
              </a:solidFill>
              <a:latin typeface="Arial" panose="020B0604020202020204" pitchFamily="34" charset="0"/>
            </a:endParaRPr>
          </a:p>
          <a:p>
            <a:r>
              <a:rPr lang="ru-RU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Розетки</a:t>
            </a:r>
          </a:p>
          <a:p>
            <a:r>
              <a:rPr lang="ru-RU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Информационные розетки</a:t>
            </a:r>
          </a:p>
          <a:p>
            <a:r>
              <a:rPr lang="ru-RU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Выключатели</a:t>
            </a:r>
            <a:endParaRPr lang="ru-RU" dirty="0"/>
          </a:p>
          <a:p>
            <a:pPr>
              <a:lnSpc>
                <a:spcPts val="2010"/>
              </a:lnSpc>
              <a:spcBef>
                <a:spcPts val="199"/>
              </a:spcBef>
            </a:pPr>
            <a:endParaRPr lang="ru-RU" spc="-18" dirty="0">
              <a:solidFill>
                <a:srgbClr val="404040"/>
              </a:solidFill>
              <a:latin typeface="TT Norms Pro" panose="020B0103030101020204" pitchFamily="34" charset="0"/>
              <a:cs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2698E-CEF3-4FC4-892D-BF41C65A6CB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876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783"/>
              </a:lnSpc>
            </a:pP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Серия </a:t>
            </a:r>
            <a:r>
              <a:rPr lang="ru-RU" sz="1200" spc="-1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предназначена</a:t>
            </a:r>
            <a:r>
              <a:rPr lang="ru-RU" sz="1200" spc="55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для организации электроснабжения</a:t>
            </a:r>
            <a:r>
              <a:rPr lang="ru-RU" sz="1200" spc="49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в</a:t>
            </a:r>
            <a:r>
              <a:rPr lang="ru-RU" sz="1200" spc="1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условиях</a:t>
            </a:r>
            <a:r>
              <a:rPr lang="ru-RU" sz="1200" spc="4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высокой</a:t>
            </a:r>
            <a:r>
              <a:rPr lang="ru-RU" sz="1200" spc="14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влажности, в пыльных</a:t>
            </a:r>
            <a:r>
              <a:rPr lang="ru-RU" sz="1200" spc="33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помещениях,</a:t>
            </a:r>
            <a:r>
              <a:rPr lang="ru-RU" sz="1200" spc="5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мастерских,</a:t>
            </a:r>
            <a:r>
              <a:rPr lang="ru-RU" sz="1200" spc="37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гаражах, а также</a:t>
            </a:r>
            <a:r>
              <a:rPr lang="ru-RU" sz="1200" spc="22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на</a:t>
            </a:r>
            <a:r>
              <a:rPr lang="ru-RU" sz="1200" spc="19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spc="-2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улице</a:t>
            </a:r>
            <a:r>
              <a:rPr lang="ru-RU" sz="1200" spc="52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при установке</a:t>
            </a:r>
            <a:r>
              <a:rPr lang="ru-RU" sz="1200" spc="37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spc="-2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под</a:t>
            </a:r>
            <a:r>
              <a:rPr lang="ru-RU" sz="1200" spc="3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навесом, защищающим</a:t>
            </a:r>
            <a:r>
              <a:rPr lang="ru-RU" sz="1200" spc="54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spc="-38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от</a:t>
            </a:r>
            <a:r>
              <a:rPr lang="ru-RU" sz="1200" spc="5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spc="-1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прямого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попадания</a:t>
            </a:r>
            <a:r>
              <a:rPr lang="ru-RU" sz="1200" spc="23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осадков.</a:t>
            </a:r>
          </a:p>
          <a:p>
            <a:pPr>
              <a:lnSpc>
                <a:spcPts val="1783"/>
              </a:lnSpc>
            </a:pPr>
            <a:r>
              <a:rPr lang="ru-RU" sz="1200" b="1" spc="-16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Технические</a:t>
            </a:r>
            <a:r>
              <a:rPr lang="ru-RU" sz="1200" b="1" spc="44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b="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характеристики:</a:t>
            </a:r>
          </a:p>
          <a:p>
            <a:pPr>
              <a:lnSpc>
                <a:spcPts val="1783"/>
              </a:lnSpc>
              <a:spcBef>
                <a:spcPts val="138"/>
              </a:spcBef>
            </a:pP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•</a:t>
            </a:r>
            <a:r>
              <a:rPr lang="ru-RU" sz="1200" spc="125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spc="-39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Тип</a:t>
            </a:r>
            <a:r>
              <a:rPr lang="ru-RU" sz="1200" spc="56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монтажа:</a:t>
            </a:r>
            <a:r>
              <a:rPr lang="ru-RU" sz="1200" spc="35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открытый</a:t>
            </a:r>
          </a:p>
          <a:p>
            <a:pPr>
              <a:lnSpc>
                <a:spcPts val="1783"/>
              </a:lnSpc>
              <a:spcBef>
                <a:spcPts val="136"/>
              </a:spcBef>
            </a:pP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•</a:t>
            </a:r>
            <a:r>
              <a:rPr lang="ru-RU" sz="1200" spc="125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spc="-17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Цвет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:</a:t>
            </a:r>
            <a:r>
              <a:rPr lang="ru-RU" sz="1200" spc="1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серый</a:t>
            </a:r>
          </a:p>
          <a:p>
            <a:pPr>
              <a:lnSpc>
                <a:spcPts val="1783"/>
              </a:lnSpc>
              <a:spcBef>
                <a:spcPts val="136"/>
              </a:spcBef>
            </a:pP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•</a:t>
            </a:r>
            <a:r>
              <a:rPr lang="ru-RU" sz="1200" spc="125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Максимальное</a:t>
            </a:r>
            <a:r>
              <a:rPr lang="ru-RU" sz="1200" spc="66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напряжение:</a:t>
            </a:r>
            <a:r>
              <a:rPr lang="ru-RU" sz="1200" spc="47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250/50</a:t>
            </a:r>
            <a:r>
              <a:rPr lang="ru-RU" sz="1200" spc="1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Гц</a:t>
            </a:r>
          </a:p>
          <a:p>
            <a:pPr>
              <a:lnSpc>
                <a:spcPts val="1783"/>
              </a:lnSpc>
              <a:spcBef>
                <a:spcPts val="186"/>
              </a:spcBef>
            </a:pP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•</a:t>
            </a:r>
            <a:r>
              <a:rPr lang="ru-RU" sz="1200" spc="125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Степень</a:t>
            </a:r>
            <a:r>
              <a:rPr lang="ru-RU" sz="1200" spc="17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защиты:</a:t>
            </a:r>
            <a:r>
              <a:rPr lang="ru-RU" sz="1200" spc="35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IP54</a:t>
            </a:r>
          </a:p>
          <a:p>
            <a:pPr>
              <a:lnSpc>
                <a:spcPts val="1783"/>
              </a:lnSpc>
              <a:spcBef>
                <a:spcPts val="136"/>
              </a:spcBef>
            </a:pP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•</a:t>
            </a:r>
            <a:r>
              <a:rPr lang="ru-RU" sz="1200" spc="125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Номинальный</a:t>
            </a:r>
            <a:r>
              <a:rPr lang="ru-RU" sz="1200" spc="78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ток для </a:t>
            </a:r>
            <a:r>
              <a:rPr lang="ru-RU" sz="1200" spc="-1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выключателей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:</a:t>
            </a:r>
            <a:r>
              <a:rPr lang="ru-RU" sz="1200" spc="35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10</a:t>
            </a:r>
            <a:r>
              <a:rPr lang="ru-RU" sz="1200" spc="1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А</a:t>
            </a:r>
          </a:p>
          <a:p>
            <a:pPr>
              <a:lnSpc>
                <a:spcPts val="1785"/>
              </a:lnSpc>
              <a:spcBef>
                <a:spcPts val="134"/>
              </a:spcBef>
            </a:pP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•</a:t>
            </a:r>
            <a:r>
              <a:rPr lang="ru-RU" sz="1200" spc="125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Номинальный</a:t>
            </a:r>
            <a:r>
              <a:rPr lang="ru-RU" sz="1200" spc="75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ток для </a:t>
            </a:r>
            <a:r>
              <a:rPr lang="ru-RU" sz="1200" spc="-14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розеток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: 16</a:t>
            </a:r>
            <a:r>
              <a:rPr lang="ru-RU" sz="1200" spc="1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А</a:t>
            </a:r>
          </a:p>
          <a:p>
            <a:pPr>
              <a:lnSpc>
                <a:spcPts val="1783"/>
              </a:lnSpc>
              <a:spcBef>
                <a:spcPts val="139"/>
              </a:spcBef>
            </a:pP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•</a:t>
            </a:r>
            <a:r>
              <a:rPr lang="ru-RU" sz="1200" spc="125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Способ крепления:</a:t>
            </a:r>
            <a:r>
              <a:rPr lang="ru-RU" sz="1200" spc="35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винтовой</a:t>
            </a:r>
          </a:p>
          <a:p>
            <a:pPr>
              <a:lnSpc>
                <a:spcPts val="1783"/>
              </a:lnSpc>
              <a:spcBef>
                <a:spcPts val="136"/>
              </a:spcBef>
            </a:pP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•</a:t>
            </a:r>
            <a:r>
              <a:rPr lang="ru-RU" sz="1200" spc="125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spc="-12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Сечение</a:t>
            </a:r>
            <a:r>
              <a:rPr lang="ru-RU" sz="1200" spc="4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подключаемых</a:t>
            </a:r>
            <a:r>
              <a:rPr lang="ru-RU" sz="1200" spc="2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проводов: до 2,5</a:t>
            </a:r>
            <a:r>
              <a:rPr lang="ru-RU" sz="1200" spc="11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TT Norms Pro" panose="020B0103030101020204" pitchFamily="34" charset="0"/>
                <a:cs typeface="Arial"/>
              </a:rPr>
              <a:t>мм²</a:t>
            </a:r>
            <a:endParaRPr lang="ru-RU" spc="-18" dirty="0">
              <a:solidFill>
                <a:srgbClr val="404040"/>
              </a:solidFill>
              <a:latin typeface="TT Norms Pro" panose="020B0103030101020204" pitchFamily="34" charset="0"/>
              <a:cs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B2698E-CEF3-4FC4-892D-BF41C65A6CB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501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Корпус выключателя и розетки изготовлен из ударопрочного АБС-пластика, не поддерживающего горение.</a:t>
            </a:r>
          </a:p>
          <a:p>
            <a:r>
              <a:rPr lang="ru-RU" dirty="0"/>
              <a:t>Каждая розетка и выключатель поставляются в комплекте с задней стенкой, которая является и монтажной пластиной, служит надежной защитой от попадания пыли и иных посторонних предметов.</a:t>
            </a:r>
          </a:p>
          <a:p>
            <a:r>
              <a:rPr lang="ru-RU" dirty="0"/>
              <a:t>Боковые стенки имеют готовую перфорацию для ввода провода или кабель-канала.</a:t>
            </a:r>
          </a:p>
          <a:p>
            <a:r>
              <a:rPr lang="ru-RU" dirty="0"/>
              <a:t>Универсальные шляпки винтов под крестовую и шлицевую отвертку.</a:t>
            </a:r>
          </a:p>
          <a:p>
            <a:r>
              <a:rPr lang="ru-RU" dirty="0"/>
              <a:t>Специальные отверстия под отвертку для демонтажа без повреждения накладки.</a:t>
            </a:r>
          </a:p>
          <a:p>
            <a:endParaRPr lang="ru-RU" dirty="0"/>
          </a:p>
          <a:p>
            <a:r>
              <a:rPr lang="ru-RU" sz="1800" b="1" i="0" u="none" strike="noStrike" baseline="0" dirty="0">
                <a:solidFill>
                  <a:srgbClr val="404040"/>
                </a:solidFill>
                <a:latin typeface="Arial" panose="020B0604020202020204" pitchFamily="34" charset="0"/>
              </a:rPr>
              <a:t>Ассортиментная линейка:</a:t>
            </a:r>
            <a:endParaRPr lang="ru-RU" sz="1800" b="0" i="0" u="none" strike="noStrike" baseline="0" dirty="0">
              <a:solidFill>
                <a:srgbClr val="404040"/>
              </a:solidFill>
              <a:latin typeface="Arial" panose="020B0604020202020204" pitchFamily="34" charset="0"/>
            </a:endParaRPr>
          </a:p>
          <a:p>
            <a:r>
              <a:rPr lang="ru-RU" sz="1800" b="1" i="0" u="none" strike="noStrike" baseline="0" dirty="0">
                <a:solidFill>
                  <a:srgbClr val="404040"/>
                </a:solidFill>
                <a:latin typeface="Arial" panose="020B0604020202020204" pitchFamily="34" charset="0"/>
              </a:rPr>
              <a:t>18 типов механизмов</a:t>
            </a:r>
            <a:endParaRPr lang="ru-RU" sz="1800" b="0" i="0" u="none" strike="noStrike" baseline="0" dirty="0">
              <a:solidFill>
                <a:srgbClr val="404040"/>
              </a:solidFill>
              <a:latin typeface="Arial" panose="020B0604020202020204" pitchFamily="34" charset="0"/>
            </a:endParaRPr>
          </a:p>
          <a:p>
            <a:r>
              <a:rPr lang="ru-RU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Розетки</a:t>
            </a:r>
          </a:p>
          <a:p>
            <a:r>
              <a:rPr lang="ru-RU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Информационные розетки</a:t>
            </a:r>
          </a:p>
          <a:p>
            <a:r>
              <a:rPr lang="ru-RU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Выключатели</a:t>
            </a:r>
            <a:endParaRPr lang="ru-RU" dirty="0"/>
          </a:p>
          <a:p>
            <a:pPr>
              <a:lnSpc>
                <a:spcPts val="2010"/>
              </a:lnSpc>
              <a:spcBef>
                <a:spcPts val="199"/>
              </a:spcBef>
            </a:pPr>
            <a:endParaRPr lang="ru-RU" spc="-18" dirty="0">
              <a:solidFill>
                <a:srgbClr val="404040"/>
              </a:solidFill>
              <a:latin typeface="TT Norms Pro" panose="020B0103030101020204" pitchFamily="34" charset="0"/>
              <a:cs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2698E-CEF3-4FC4-892D-BF41C65A6CB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338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>
            <a:extLst>
              <a:ext uri="{FF2B5EF4-FFF2-40B4-BE49-F238E27FC236}">
                <a16:creationId xmlns:a16="http://schemas.microsoft.com/office/drawing/2014/main" id="{F1BA22ED-73BD-7A8A-C399-F280827902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6580" y="5320630"/>
            <a:ext cx="7255126" cy="8779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11">
                <a:solidFill>
                  <a:srgbClr val="3B4245"/>
                </a:solidFill>
                <a:latin typeface="Montserrat Bold" panose="00000800000000000000" pitchFamily="2" charset="-52"/>
              </a:defRPr>
            </a:lvl1pPr>
            <a:lvl2pPr marL="277246" indent="0">
              <a:buNone/>
              <a:defRPr>
                <a:latin typeface="Montserrat Bold" panose="00000800000000000000" pitchFamily="2" charset="-52"/>
              </a:defRPr>
            </a:lvl2pPr>
            <a:lvl3pPr marL="554492" indent="0">
              <a:buNone/>
              <a:defRPr>
                <a:latin typeface="Montserrat Bold" panose="00000800000000000000" pitchFamily="2" charset="-52"/>
              </a:defRPr>
            </a:lvl3pPr>
            <a:lvl4pPr marL="831738" indent="0">
              <a:buNone/>
              <a:defRPr>
                <a:latin typeface="Montserrat Bold" panose="00000800000000000000" pitchFamily="2" charset="-52"/>
              </a:defRPr>
            </a:lvl4pPr>
            <a:lvl5pPr marL="1108984" indent="0">
              <a:buNone/>
              <a:defRPr>
                <a:latin typeface="Montserrat Bold" panose="00000800000000000000" pitchFamily="2" charset="-52"/>
              </a:defRPr>
            </a:lvl5pPr>
          </a:lstStyle>
          <a:p>
            <a:pPr lvl="0"/>
            <a:r>
              <a:rPr lang="ru-RU" dirty="0"/>
              <a:t>НАЗВАНИЕ ПРЕЗЕНТАЦИИ В ОДНУ</a:t>
            </a:r>
            <a:br>
              <a:rPr lang="ru-RU" dirty="0"/>
            </a:br>
            <a:r>
              <a:rPr lang="ru-RU" dirty="0"/>
              <a:t>ИЛИ В ДВЕ СТРОКИ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50FC1A7-74C3-8334-6095-DFA8529F49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6580" y="1759708"/>
            <a:ext cx="8819559" cy="155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87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6D8B8B-5593-5357-BBBE-74DC885AF9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657" y="168852"/>
            <a:ext cx="6656529" cy="674825"/>
          </a:xfrm>
          <a:prstGeom prst="rect">
            <a:avLst/>
          </a:prstGeom>
        </p:spPr>
        <p:txBody>
          <a:bodyPr/>
          <a:lstStyle>
            <a:lvl1pPr>
              <a:defRPr sz="2304">
                <a:solidFill>
                  <a:schemeClr val="bg1"/>
                </a:solidFill>
                <a:latin typeface="Montserrat Bold" panose="00000800000000000000" pitchFamily="2" charset="-52"/>
              </a:defRPr>
            </a:lvl1pPr>
          </a:lstStyle>
          <a:p>
            <a:r>
              <a:rPr lang="ru-RU" dirty="0"/>
              <a:t>ЗАГОЛОВОК В ОДНУ </a:t>
            </a:r>
            <a:br>
              <a:rPr lang="ru-RU" dirty="0"/>
            </a:br>
            <a:r>
              <a:rPr lang="ru-RU" dirty="0"/>
              <a:t>ИЛИ В ДВЕ СТРОКИ</a:t>
            </a:r>
          </a:p>
        </p:txBody>
      </p:sp>
      <p:sp>
        <p:nvSpPr>
          <p:cNvPr id="4" name="Текст 21">
            <a:extLst>
              <a:ext uri="{FF2B5EF4-FFF2-40B4-BE49-F238E27FC236}">
                <a16:creationId xmlns:a16="http://schemas.microsoft.com/office/drawing/2014/main" id="{38FEBA0C-A469-B088-5310-202F5B28A1C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7362" y="1882599"/>
            <a:ext cx="4074269" cy="819760"/>
          </a:xfrm>
          <a:prstGeom prst="rect">
            <a:avLst/>
          </a:prstGeom>
        </p:spPr>
        <p:txBody>
          <a:bodyPr/>
          <a:lstStyle>
            <a:lvl1pPr algn="l">
              <a:defRPr sz="1182" b="0"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dui at fermentum.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Aenean lacinia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aliquet</a:t>
            </a:r>
            <a:endParaRPr lang="en-US" dirty="0"/>
          </a:p>
        </p:txBody>
      </p:sp>
      <p:sp>
        <p:nvSpPr>
          <p:cNvPr id="5" name="Текст 21">
            <a:extLst>
              <a:ext uri="{FF2B5EF4-FFF2-40B4-BE49-F238E27FC236}">
                <a16:creationId xmlns:a16="http://schemas.microsoft.com/office/drawing/2014/main" id="{D2909675-766D-FCDE-81A4-8DEB5DA9775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97362" y="1589931"/>
            <a:ext cx="1483202" cy="256018"/>
          </a:xfrm>
          <a:prstGeom prst="rect">
            <a:avLst/>
          </a:prstGeom>
        </p:spPr>
        <p:txBody>
          <a:bodyPr/>
          <a:lstStyle>
            <a:lvl1pPr algn="l">
              <a:defRPr sz="1698" b="0">
                <a:solidFill>
                  <a:srgbClr val="3B4245"/>
                </a:solidFill>
                <a:latin typeface="+mj-lt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Вывод 1</a:t>
            </a:r>
            <a:endParaRPr lang="en-US" dirty="0"/>
          </a:p>
        </p:txBody>
      </p:sp>
      <p:sp>
        <p:nvSpPr>
          <p:cNvPr id="6" name="Текст 21">
            <a:extLst>
              <a:ext uri="{FF2B5EF4-FFF2-40B4-BE49-F238E27FC236}">
                <a16:creationId xmlns:a16="http://schemas.microsoft.com/office/drawing/2014/main" id="{DD0B501E-2F6F-DBFD-2E29-1F53F003A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197362" y="3204436"/>
            <a:ext cx="4074269" cy="695384"/>
          </a:xfrm>
          <a:prstGeom prst="rect">
            <a:avLst/>
          </a:prstGeom>
        </p:spPr>
        <p:txBody>
          <a:bodyPr/>
          <a:lstStyle>
            <a:lvl1pPr algn="l">
              <a:defRPr sz="1182" b="0"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dui at fermentum. </a:t>
            </a:r>
          </a:p>
        </p:txBody>
      </p:sp>
      <p:sp>
        <p:nvSpPr>
          <p:cNvPr id="7" name="Текст 21">
            <a:extLst>
              <a:ext uri="{FF2B5EF4-FFF2-40B4-BE49-F238E27FC236}">
                <a16:creationId xmlns:a16="http://schemas.microsoft.com/office/drawing/2014/main" id="{28F9E57B-80C6-09FD-11E5-99C261D8EC5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197362" y="2911770"/>
            <a:ext cx="1483202" cy="256018"/>
          </a:xfrm>
          <a:prstGeom prst="rect">
            <a:avLst/>
          </a:prstGeom>
        </p:spPr>
        <p:txBody>
          <a:bodyPr/>
          <a:lstStyle>
            <a:lvl1pPr algn="ctr">
              <a:defRPr sz="1698" b="0">
                <a:solidFill>
                  <a:srgbClr val="3B4245"/>
                </a:solidFill>
                <a:latin typeface="+mj-lt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Вывод 2</a:t>
            </a:r>
            <a:endParaRPr lang="en-US" dirty="0"/>
          </a:p>
        </p:txBody>
      </p:sp>
      <p:sp>
        <p:nvSpPr>
          <p:cNvPr id="8" name="Текст 21">
            <a:extLst>
              <a:ext uri="{FF2B5EF4-FFF2-40B4-BE49-F238E27FC236}">
                <a16:creationId xmlns:a16="http://schemas.microsoft.com/office/drawing/2014/main" id="{B819A17F-55DD-8C73-C172-C4059384A28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197362" y="4335826"/>
            <a:ext cx="4028058" cy="695384"/>
          </a:xfrm>
          <a:prstGeom prst="rect">
            <a:avLst/>
          </a:prstGeom>
        </p:spPr>
        <p:txBody>
          <a:bodyPr/>
          <a:lstStyle>
            <a:lvl1pPr algn="l">
              <a:defRPr sz="1182" b="0"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dui at fermentum.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Aenean lacinia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aliquet</a:t>
            </a:r>
            <a:endParaRPr lang="en-US" dirty="0"/>
          </a:p>
        </p:txBody>
      </p:sp>
      <p:sp>
        <p:nvSpPr>
          <p:cNvPr id="9" name="Текст 21">
            <a:extLst>
              <a:ext uri="{FF2B5EF4-FFF2-40B4-BE49-F238E27FC236}">
                <a16:creationId xmlns:a16="http://schemas.microsoft.com/office/drawing/2014/main" id="{8B2491E5-D184-FFBD-03B8-CFB494DBEDD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197362" y="4043159"/>
            <a:ext cx="1483202" cy="256018"/>
          </a:xfrm>
          <a:prstGeom prst="rect">
            <a:avLst/>
          </a:prstGeom>
        </p:spPr>
        <p:txBody>
          <a:bodyPr/>
          <a:lstStyle>
            <a:lvl1pPr algn="ctr">
              <a:defRPr sz="1698" b="0">
                <a:solidFill>
                  <a:srgbClr val="3B4245"/>
                </a:solidFill>
                <a:latin typeface="+mj-lt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Вывод 3</a:t>
            </a:r>
            <a:endParaRPr lang="en-US" dirty="0"/>
          </a:p>
        </p:txBody>
      </p:sp>
      <p:sp>
        <p:nvSpPr>
          <p:cNvPr id="10" name="Текст 21">
            <a:extLst>
              <a:ext uri="{FF2B5EF4-FFF2-40B4-BE49-F238E27FC236}">
                <a16:creationId xmlns:a16="http://schemas.microsoft.com/office/drawing/2014/main" id="{B878D939-DA3C-3518-E9D4-CCB26AEA274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97362" y="5665498"/>
            <a:ext cx="4028058" cy="695384"/>
          </a:xfrm>
          <a:prstGeom prst="rect">
            <a:avLst/>
          </a:prstGeom>
        </p:spPr>
        <p:txBody>
          <a:bodyPr/>
          <a:lstStyle>
            <a:lvl1pPr algn="l">
              <a:defRPr sz="1182" b="0"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dui at fermentum.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Aenean lacinia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aliquet</a:t>
            </a:r>
            <a:endParaRPr lang="en-US" dirty="0"/>
          </a:p>
        </p:txBody>
      </p:sp>
      <p:sp>
        <p:nvSpPr>
          <p:cNvPr id="11" name="Текст 21">
            <a:extLst>
              <a:ext uri="{FF2B5EF4-FFF2-40B4-BE49-F238E27FC236}">
                <a16:creationId xmlns:a16="http://schemas.microsoft.com/office/drawing/2014/main" id="{857AB80E-8946-7F8A-4D13-04F641E0C21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197362" y="5372831"/>
            <a:ext cx="1483202" cy="256018"/>
          </a:xfrm>
          <a:prstGeom prst="rect">
            <a:avLst/>
          </a:prstGeom>
        </p:spPr>
        <p:txBody>
          <a:bodyPr/>
          <a:lstStyle>
            <a:lvl1pPr algn="ctr">
              <a:defRPr sz="1698" b="0">
                <a:solidFill>
                  <a:srgbClr val="3B4245"/>
                </a:solidFill>
                <a:latin typeface="+mj-lt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Вывод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733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665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жные цифры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6D8B8B-5593-5357-BBBE-74DC885AF9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657" y="168852"/>
            <a:ext cx="6656529" cy="674825"/>
          </a:xfrm>
          <a:prstGeom prst="rect">
            <a:avLst/>
          </a:prstGeom>
        </p:spPr>
        <p:txBody>
          <a:bodyPr/>
          <a:lstStyle>
            <a:lvl1pPr>
              <a:defRPr sz="2304">
                <a:solidFill>
                  <a:schemeClr val="bg1"/>
                </a:solidFill>
                <a:latin typeface="Montserrat Bold" panose="00000800000000000000" pitchFamily="2" charset="-52"/>
              </a:defRPr>
            </a:lvl1pPr>
          </a:lstStyle>
          <a:p>
            <a:r>
              <a:rPr lang="ru-RU" dirty="0"/>
              <a:t>ЗАГОЛОВОК В ОДНУ </a:t>
            </a:r>
            <a:br>
              <a:rPr lang="ru-RU" dirty="0"/>
            </a:br>
            <a:r>
              <a:rPr lang="ru-RU" dirty="0"/>
              <a:t>ИЛИ В ДВЕ СТРОКИ</a:t>
            </a: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B141D61E-1DE4-F2F8-E7FD-4B8A74A72971}"/>
              </a:ext>
            </a:extLst>
          </p:cNvPr>
          <p:cNvSpPr/>
          <p:nvPr/>
        </p:nvSpPr>
        <p:spPr>
          <a:xfrm>
            <a:off x="6096001" y="1098473"/>
            <a:ext cx="6095043" cy="5759411"/>
          </a:xfrm>
          <a:custGeom>
            <a:avLst/>
            <a:gdLst/>
            <a:ahLst/>
            <a:cxnLst/>
            <a:rect l="l" t="t" r="r" b="b"/>
            <a:pathLst>
              <a:path w="9901555" h="9497695">
                <a:moveTo>
                  <a:pt x="9901195" y="0"/>
                </a:moveTo>
                <a:lnTo>
                  <a:pt x="0" y="0"/>
                </a:lnTo>
                <a:lnTo>
                  <a:pt x="0" y="9497093"/>
                </a:lnTo>
                <a:lnTo>
                  <a:pt x="9901195" y="9497093"/>
                </a:lnTo>
                <a:lnTo>
                  <a:pt x="9901195" y="0"/>
                </a:lnTo>
                <a:close/>
              </a:path>
            </a:pathLst>
          </a:custGeom>
          <a:solidFill>
            <a:srgbClr val="88BC24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6" name="Текст 21">
            <a:extLst>
              <a:ext uri="{FF2B5EF4-FFF2-40B4-BE49-F238E27FC236}">
                <a16:creationId xmlns:a16="http://schemas.microsoft.com/office/drawing/2014/main" id="{CBB7E9E4-AD65-CC9F-A2EA-5AECC4A46C7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58025" y="3393008"/>
            <a:ext cx="2318362" cy="602100"/>
          </a:xfrm>
          <a:prstGeom prst="rect">
            <a:avLst/>
          </a:prstGeom>
        </p:spPr>
        <p:txBody>
          <a:bodyPr/>
          <a:lstStyle>
            <a:lvl1pPr algn="l">
              <a:defRPr sz="1182" b="0"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volutpat</a:t>
            </a:r>
            <a:endParaRPr lang="en-US" dirty="0"/>
          </a:p>
        </p:txBody>
      </p:sp>
      <p:sp>
        <p:nvSpPr>
          <p:cNvPr id="27" name="Текст 21">
            <a:extLst>
              <a:ext uri="{FF2B5EF4-FFF2-40B4-BE49-F238E27FC236}">
                <a16:creationId xmlns:a16="http://schemas.microsoft.com/office/drawing/2014/main" id="{9DDFC46C-0B7E-90F1-6294-1A3B3D95F4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8025" y="2438569"/>
            <a:ext cx="1483202" cy="847188"/>
          </a:xfrm>
          <a:prstGeom prst="rect">
            <a:avLst/>
          </a:prstGeom>
        </p:spPr>
        <p:txBody>
          <a:bodyPr/>
          <a:lstStyle>
            <a:lvl1pPr algn="ctr">
              <a:defRPr sz="5821" b="0">
                <a:solidFill>
                  <a:srgbClr val="3B4245"/>
                </a:solidFill>
                <a:latin typeface="+mj-lt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00</a:t>
            </a:r>
            <a:endParaRPr lang="en-US" dirty="0"/>
          </a:p>
        </p:txBody>
      </p:sp>
      <p:sp>
        <p:nvSpPr>
          <p:cNvPr id="28" name="Текст 21">
            <a:extLst>
              <a:ext uri="{FF2B5EF4-FFF2-40B4-BE49-F238E27FC236}">
                <a16:creationId xmlns:a16="http://schemas.microsoft.com/office/drawing/2014/main" id="{113F8AA3-D1C3-8A1C-7AB5-779EAAE8387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82050" y="2551053"/>
            <a:ext cx="416301" cy="734704"/>
          </a:xfrm>
          <a:prstGeom prst="rect">
            <a:avLst/>
          </a:prstGeom>
        </p:spPr>
        <p:txBody>
          <a:bodyPr/>
          <a:lstStyle>
            <a:lvl1pPr algn="ctr">
              <a:defRPr sz="2668" b="0">
                <a:solidFill>
                  <a:srgbClr val="3B4245"/>
                </a:solidFill>
                <a:latin typeface="+mj-lt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%</a:t>
            </a:r>
            <a:endParaRPr lang="en-US" dirty="0"/>
          </a:p>
        </p:txBody>
      </p:sp>
      <p:sp>
        <p:nvSpPr>
          <p:cNvPr id="29" name="Текст 21">
            <a:extLst>
              <a:ext uri="{FF2B5EF4-FFF2-40B4-BE49-F238E27FC236}">
                <a16:creationId xmlns:a16="http://schemas.microsoft.com/office/drawing/2014/main" id="{BBFAAAB5-846F-EC57-D8E4-9A4B8D7EE50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61973" y="3393008"/>
            <a:ext cx="2318362" cy="602100"/>
          </a:xfrm>
          <a:prstGeom prst="rect">
            <a:avLst/>
          </a:prstGeom>
        </p:spPr>
        <p:txBody>
          <a:bodyPr/>
          <a:lstStyle>
            <a:lvl1pPr algn="l">
              <a:defRPr sz="1182" b="0"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volutpat</a:t>
            </a:r>
            <a:endParaRPr lang="en-US" dirty="0"/>
          </a:p>
        </p:txBody>
      </p:sp>
      <p:sp>
        <p:nvSpPr>
          <p:cNvPr id="30" name="Текст 21">
            <a:extLst>
              <a:ext uri="{FF2B5EF4-FFF2-40B4-BE49-F238E27FC236}">
                <a16:creationId xmlns:a16="http://schemas.microsoft.com/office/drawing/2014/main" id="{5CB8F0ED-3166-1B9C-B5F8-F24E66B1755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461973" y="2438569"/>
            <a:ext cx="1483202" cy="847188"/>
          </a:xfrm>
          <a:prstGeom prst="rect">
            <a:avLst/>
          </a:prstGeom>
        </p:spPr>
        <p:txBody>
          <a:bodyPr/>
          <a:lstStyle>
            <a:lvl1pPr algn="ctr">
              <a:defRPr sz="5821" b="0">
                <a:solidFill>
                  <a:srgbClr val="3B4245"/>
                </a:solidFill>
                <a:latin typeface="+mj-lt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00</a:t>
            </a:r>
            <a:endParaRPr lang="en-US" dirty="0"/>
          </a:p>
        </p:txBody>
      </p:sp>
      <p:sp>
        <p:nvSpPr>
          <p:cNvPr id="31" name="Текст 21">
            <a:extLst>
              <a:ext uri="{FF2B5EF4-FFF2-40B4-BE49-F238E27FC236}">
                <a16:creationId xmlns:a16="http://schemas.microsoft.com/office/drawing/2014/main" id="{8A2820AF-414B-2468-9923-73AEA0ADFB1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58025" y="4366092"/>
            <a:ext cx="1483202" cy="847188"/>
          </a:xfrm>
          <a:prstGeom prst="rect">
            <a:avLst/>
          </a:prstGeom>
        </p:spPr>
        <p:txBody>
          <a:bodyPr/>
          <a:lstStyle>
            <a:lvl1pPr algn="ctr">
              <a:defRPr sz="5821" b="0">
                <a:solidFill>
                  <a:srgbClr val="3B4245"/>
                </a:solidFill>
                <a:latin typeface="+mj-lt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17</a:t>
            </a:r>
            <a:endParaRPr lang="en-US" dirty="0"/>
          </a:p>
        </p:txBody>
      </p:sp>
      <p:sp>
        <p:nvSpPr>
          <p:cNvPr id="32" name="Текст 21">
            <a:extLst>
              <a:ext uri="{FF2B5EF4-FFF2-40B4-BE49-F238E27FC236}">
                <a16:creationId xmlns:a16="http://schemas.microsoft.com/office/drawing/2014/main" id="{1EBE4911-096D-5FA4-25C5-F89DC378558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18655" y="4747714"/>
            <a:ext cx="917070" cy="373661"/>
          </a:xfrm>
          <a:prstGeom prst="rect">
            <a:avLst/>
          </a:prstGeom>
        </p:spPr>
        <p:txBody>
          <a:bodyPr/>
          <a:lstStyle>
            <a:lvl1pPr algn="ctr">
              <a:defRPr sz="2668" b="0">
                <a:solidFill>
                  <a:srgbClr val="3B4245"/>
                </a:solidFill>
                <a:latin typeface="+mj-lt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млн</a:t>
            </a:r>
            <a:endParaRPr lang="en-US" dirty="0"/>
          </a:p>
        </p:txBody>
      </p:sp>
      <p:sp>
        <p:nvSpPr>
          <p:cNvPr id="34" name="Текст 21">
            <a:extLst>
              <a:ext uri="{FF2B5EF4-FFF2-40B4-BE49-F238E27FC236}">
                <a16:creationId xmlns:a16="http://schemas.microsoft.com/office/drawing/2014/main" id="{FE788D4E-2345-372B-ABE0-9E8CD03F1C6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461973" y="5316406"/>
            <a:ext cx="2318362" cy="602100"/>
          </a:xfrm>
          <a:prstGeom prst="rect">
            <a:avLst/>
          </a:prstGeom>
        </p:spPr>
        <p:txBody>
          <a:bodyPr/>
          <a:lstStyle>
            <a:lvl1pPr algn="l">
              <a:defRPr sz="1182" b="0"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volutpat</a:t>
            </a:r>
            <a:endParaRPr lang="en-US" dirty="0"/>
          </a:p>
        </p:txBody>
      </p:sp>
      <p:sp>
        <p:nvSpPr>
          <p:cNvPr id="35" name="Текст 21">
            <a:extLst>
              <a:ext uri="{FF2B5EF4-FFF2-40B4-BE49-F238E27FC236}">
                <a16:creationId xmlns:a16="http://schemas.microsoft.com/office/drawing/2014/main" id="{E524B931-EE93-8A6D-A2A3-1283D92565B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461973" y="4361967"/>
            <a:ext cx="1483202" cy="847188"/>
          </a:xfrm>
          <a:prstGeom prst="rect">
            <a:avLst/>
          </a:prstGeom>
        </p:spPr>
        <p:txBody>
          <a:bodyPr/>
          <a:lstStyle>
            <a:lvl1pPr algn="ctr">
              <a:defRPr sz="5821" b="0">
                <a:solidFill>
                  <a:srgbClr val="3B4245"/>
                </a:solidFill>
                <a:latin typeface="+mj-lt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&gt;2</a:t>
            </a:r>
          </a:p>
        </p:txBody>
      </p:sp>
      <p:sp>
        <p:nvSpPr>
          <p:cNvPr id="36" name="Текст 21">
            <a:extLst>
              <a:ext uri="{FF2B5EF4-FFF2-40B4-BE49-F238E27FC236}">
                <a16:creationId xmlns:a16="http://schemas.microsoft.com/office/drawing/2014/main" id="{C2BC34CB-EB60-1BFA-7873-17FA8AA79F5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873" y="5316406"/>
            <a:ext cx="2318362" cy="602100"/>
          </a:xfrm>
          <a:prstGeom prst="rect">
            <a:avLst/>
          </a:prstGeom>
        </p:spPr>
        <p:txBody>
          <a:bodyPr/>
          <a:lstStyle>
            <a:lvl1pPr algn="l">
              <a:defRPr sz="1182" b="0"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*</a:t>
            </a:r>
          </a:p>
        </p:txBody>
      </p:sp>
      <p:sp>
        <p:nvSpPr>
          <p:cNvPr id="37" name="Текст 21">
            <a:extLst>
              <a:ext uri="{FF2B5EF4-FFF2-40B4-BE49-F238E27FC236}">
                <a16:creationId xmlns:a16="http://schemas.microsoft.com/office/drawing/2014/main" id="{ACEC3DFC-67D0-54F6-6394-B793EB295CB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50873" y="6211681"/>
            <a:ext cx="2417936" cy="267030"/>
          </a:xfrm>
          <a:prstGeom prst="rect">
            <a:avLst/>
          </a:prstGeom>
        </p:spPr>
        <p:txBody>
          <a:bodyPr/>
          <a:lstStyle>
            <a:lvl1pPr algn="l">
              <a:defRPr sz="849" b="0"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volutpat</a:t>
            </a:r>
            <a:endParaRPr lang="en-US" dirty="0"/>
          </a:p>
        </p:txBody>
      </p:sp>
      <p:sp>
        <p:nvSpPr>
          <p:cNvPr id="38" name="Текст 21">
            <a:extLst>
              <a:ext uri="{FF2B5EF4-FFF2-40B4-BE49-F238E27FC236}">
                <a16:creationId xmlns:a16="http://schemas.microsoft.com/office/drawing/2014/main" id="{D5603C82-1899-7911-D9F1-5A5D9A262CF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206053" y="4177023"/>
            <a:ext cx="4065578" cy="980126"/>
          </a:xfrm>
          <a:prstGeom prst="rect">
            <a:avLst/>
          </a:prstGeom>
        </p:spPr>
        <p:txBody>
          <a:bodyPr/>
          <a:lstStyle>
            <a:lvl1pPr algn="l">
              <a:defRPr sz="1182" b="0"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volutpat</a:t>
            </a:r>
            <a:endParaRPr lang="en-US" dirty="0"/>
          </a:p>
        </p:txBody>
      </p:sp>
      <p:sp>
        <p:nvSpPr>
          <p:cNvPr id="39" name="Текст 21">
            <a:extLst>
              <a:ext uri="{FF2B5EF4-FFF2-40B4-BE49-F238E27FC236}">
                <a16:creationId xmlns:a16="http://schemas.microsoft.com/office/drawing/2014/main" id="{5D07C331-0847-EE26-F6FD-A715EE78041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206053" y="2237198"/>
            <a:ext cx="4566197" cy="1991061"/>
          </a:xfrm>
          <a:prstGeom prst="rect">
            <a:avLst/>
          </a:prstGeom>
        </p:spPr>
        <p:txBody>
          <a:bodyPr/>
          <a:lstStyle>
            <a:lvl1pPr algn="ctr">
              <a:defRPr sz="12674" b="0">
                <a:solidFill>
                  <a:srgbClr val="3B4245"/>
                </a:solidFill>
                <a:latin typeface="+mj-lt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00</a:t>
            </a:r>
            <a:r>
              <a:rPr lang="en-US" dirty="0"/>
              <a:t>,0</a:t>
            </a:r>
          </a:p>
        </p:txBody>
      </p:sp>
      <p:sp>
        <p:nvSpPr>
          <p:cNvPr id="40" name="Текст 21">
            <a:extLst>
              <a:ext uri="{FF2B5EF4-FFF2-40B4-BE49-F238E27FC236}">
                <a16:creationId xmlns:a16="http://schemas.microsoft.com/office/drawing/2014/main" id="{311AC28F-31C0-F5FF-DA40-C3D4F236F9E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03247" y="1340263"/>
            <a:ext cx="5369277" cy="646670"/>
          </a:xfrm>
          <a:prstGeom prst="rect">
            <a:avLst/>
          </a:prstGeom>
        </p:spPr>
        <p:txBody>
          <a:bodyPr/>
          <a:lstStyle>
            <a:lvl1pPr algn="ctr">
              <a:defRPr sz="1455" b="0">
                <a:solidFill>
                  <a:srgbClr val="3B4245"/>
                </a:solidFill>
                <a:latin typeface="+mj-lt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Пример подзаголовка в одну </a:t>
            </a:r>
            <a:br>
              <a:rPr lang="ru-RU" dirty="0"/>
            </a:br>
            <a:r>
              <a:rPr lang="ru-RU" dirty="0"/>
              <a:t>или в две строки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674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6730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ьцевые диаграммы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6D8B8B-5593-5357-BBBE-74DC885AF9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657" y="168852"/>
            <a:ext cx="6656529" cy="674825"/>
          </a:xfrm>
          <a:prstGeom prst="rect">
            <a:avLst/>
          </a:prstGeom>
        </p:spPr>
        <p:txBody>
          <a:bodyPr/>
          <a:lstStyle>
            <a:lvl1pPr>
              <a:defRPr sz="2304">
                <a:solidFill>
                  <a:schemeClr val="bg1"/>
                </a:solidFill>
                <a:latin typeface="Montserrat Bold" panose="00000800000000000000" pitchFamily="2" charset="-52"/>
              </a:defRPr>
            </a:lvl1pPr>
          </a:lstStyle>
          <a:p>
            <a:r>
              <a:rPr lang="ru-RU" dirty="0"/>
              <a:t>ЗАГОЛОВОК В ОДНУ </a:t>
            </a:r>
            <a:br>
              <a:rPr lang="ru-RU" dirty="0"/>
            </a:br>
            <a:r>
              <a:rPr lang="ru-RU" dirty="0"/>
              <a:t>ИЛИ В ДВЕ СТРОКИ</a:t>
            </a:r>
          </a:p>
        </p:txBody>
      </p:sp>
      <p:sp>
        <p:nvSpPr>
          <p:cNvPr id="12" name="Текст 21">
            <a:extLst>
              <a:ext uri="{FF2B5EF4-FFF2-40B4-BE49-F238E27FC236}">
                <a16:creationId xmlns:a16="http://schemas.microsoft.com/office/drawing/2014/main" id="{9761739F-E119-D560-F454-4710AB8D3B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6892" y="5138687"/>
            <a:ext cx="2048214" cy="1153729"/>
          </a:xfrm>
          <a:prstGeom prst="rect">
            <a:avLst/>
          </a:prstGeom>
        </p:spPr>
        <p:txBody>
          <a:bodyPr/>
          <a:lstStyle>
            <a:lvl1pPr algn="l">
              <a:defRPr sz="1182" b="0"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Lorem ipsum dolor </a:t>
            </a:r>
            <a:br>
              <a:rPr lang="ru-RU" dirty="0"/>
            </a:br>
            <a:r>
              <a:rPr lang="en-US" dirty="0"/>
              <a:t>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3" name="Текст 21">
            <a:extLst>
              <a:ext uri="{FF2B5EF4-FFF2-40B4-BE49-F238E27FC236}">
                <a16:creationId xmlns:a16="http://schemas.microsoft.com/office/drawing/2014/main" id="{6E1F68AD-19A1-C859-B80C-60034FD3C7F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6892" y="4755069"/>
            <a:ext cx="1483202" cy="256018"/>
          </a:xfrm>
          <a:prstGeom prst="rect">
            <a:avLst/>
          </a:prstGeom>
        </p:spPr>
        <p:txBody>
          <a:bodyPr/>
          <a:lstStyle>
            <a:lvl1pPr algn="l">
              <a:defRPr sz="1698" b="0">
                <a:solidFill>
                  <a:srgbClr val="3B4245"/>
                </a:solidFill>
                <a:latin typeface="+mj-lt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Вывод 1</a:t>
            </a:r>
            <a:endParaRPr lang="en-US" dirty="0"/>
          </a:p>
        </p:txBody>
      </p:sp>
      <p:sp>
        <p:nvSpPr>
          <p:cNvPr id="14" name="Текст 21">
            <a:extLst>
              <a:ext uri="{FF2B5EF4-FFF2-40B4-BE49-F238E27FC236}">
                <a16:creationId xmlns:a16="http://schemas.microsoft.com/office/drawing/2014/main" id="{1C099F6E-3A7F-F0CB-9818-52EEB502FA5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15775" y="5138687"/>
            <a:ext cx="2048214" cy="1153729"/>
          </a:xfrm>
          <a:prstGeom prst="rect">
            <a:avLst/>
          </a:prstGeom>
        </p:spPr>
        <p:txBody>
          <a:bodyPr/>
          <a:lstStyle>
            <a:lvl1pPr algn="l">
              <a:defRPr sz="1182" b="0"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Lorem ipsum dolor </a:t>
            </a:r>
            <a:br>
              <a:rPr lang="ru-RU" dirty="0"/>
            </a:br>
            <a:r>
              <a:rPr lang="en-US" dirty="0"/>
              <a:t>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5" name="Текст 21">
            <a:extLst>
              <a:ext uri="{FF2B5EF4-FFF2-40B4-BE49-F238E27FC236}">
                <a16:creationId xmlns:a16="http://schemas.microsoft.com/office/drawing/2014/main" id="{0BC0EF66-3301-DF53-4FFF-5F79AA01F2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15775" y="4755069"/>
            <a:ext cx="1483202" cy="256018"/>
          </a:xfrm>
          <a:prstGeom prst="rect">
            <a:avLst/>
          </a:prstGeom>
        </p:spPr>
        <p:txBody>
          <a:bodyPr/>
          <a:lstStyle>
            <a:lvl1pPr algn="l">
              <a:defRPr sz="1698" b="0">
                <a:solidFill>
                  <a:srgbClr val="3B4245"/>
                </a:solidFill>
                <a:latin typeface="+mj-lt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Вывод 2</a:t>
            </a:r>
            <a:endParaRPr lang="en-US" dirty="0"/>
          </a:p>
        </p:txBody>
      </p:sp>
      <p:sp>
        <p:nvSpPr>
          <p:cNvPr id="16" name="Текст 21">
            <a:extLst>
              <a:ext uri="{FF2B5EF4-FFF2-40B4-BE49-F238E27FC236}">
                <a16:creationId xmlns:a16="http://schemas.microsoft.com/office/drawing/2014/main" id="{489E051E-1E46-4F8B-9FBF-A67BBDF4D70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634659" y="5138687"/>
            <a:ext cx="2048214" cy="1153729"/>
          </a:xfrm>
          <a:prstGeom prst="rect">
            <a:avLst/>
          </a:prstGeom>
        </p:spPr>
        <p:txBody>
          <a:bodyPr/>
          <a:lstStyle>
            <a:lvl1pPr algn="l">
              <a:defRPr sz="1182" b="0"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Lorem ipsum dolor </a:t>
            </a:r>
            <a:br>
              <a:rPr lang="ru-RU" dirty="0"/>
            </a:br>
            <a:r>
              <a:rPr lang="en-US" dirty="0"/>
              <a:t>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7" name="Текст 21">
            <a:extLst>
              <a:ext uri="{FF2B5EF4-FFF2-40B4-BE49-F238E27FC236}">
                <a16:creationId xmlns:a16="http://schemas.microsoft.com/office/drawing/2014/main" id="{976868A7-8B9A-06C7-BC72-62218157967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634659" y="4755069"/>
            <a:ext cx="1483202" cy="256018"/>
          </a:xfrm>
          <a:prstGeom prst="rect">
            <a:avLst/>
          </a:prstGeom>
        </p:spPr>
        <p:txBody>
          <a:bodyPr/>
          <a:lstStyle>
            <a:lvl1pPr algn="l">
              <a:defRPr sz="1698" b="0">
                <a:solidFill>
                  <a:srgbClr val="3B4245"/>
                </a:solidFill>
                <a:latin typeface="+mj-lt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Вывод 3</a:t>
            </a:r>
            <a:endParaRPr lang="en-US" dirty="0"/>
          </a:p>
        </p:txBody>
      </p:sp>
      <p:sp>
        <p:nvSpPr>
          <p:cNvPr id="18" name="Текст 21">
            <a:extLst>
              <a:ext uri="{FF2B5EF4-FFF2-40B4-BE49-F238E27FC236}">
                <a16:creationId xmlns:a16="http://schemas.microsoft.com/office/drawing/2014/main" id="{9E1EA2A4-BD00-7B1E-E367-33A80DFAC87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53542" y="5138687"/>
            <a:ext cx="2048214" cy="1153729"/>
          </a:xfrm>
          <a:prstGeom prst="rect">
            <a:avLst/>
          </a:prstGeom>
        </p:spPr>
        <p:txBody>
          <a:bodyPr/>
          <a:lstStyle>
            <a:lvl1pPr algn="l">
              <a:defRPr sz="1182" b="0"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Lorem ipsum dolor </a:t>
            </a:r>
            <a:br>
              <a:rPr lang="ru-RU" dirty="0"/>
            </a:br>
            <a:r>
              <a:rPr lang="en-US" dirty="0"/>
              <a:t>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9" name="Текст 21">
            <a:extLst>
              <a:ext uri="{FF2B5EF4-FFF2-40B4-BE49-F238E27FC236}">
                <a16:creationId xmlns:a16="http://schemas.microsoft.com/office/drawing/2014/main" id="{63631DFC-D5AA-BFA9-5BFE-FEAE5E2EBCA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653542" y="4755069"/>
            <a:ext cx="1483202" cy="256018"/>
          </a:xfrm>
          <a:prstGeom prst="rect">
            <a:avLst/>
          </a:prstGeom>
        </p:spPr>
        <p:txBody>
          <a:bodyPr/>
          <a:lstStyle>
            <a:lvl1pPr algn="l">
              <a:defRPr sz="1698" b="0">
                <a:solidFill>
                  <a:srgbClr val="3B4245"/>
                </a:solidFill>
                <a:latin typeface="+mj-lt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Вывод 4</a:t>
            </a:r>
            <a:endParaRPr lang="en-US" dirty="0"/>
          </a:p>
        </p:txBody>
      </p:sp>
      <p:sp>
        <p:nvSpPr>
          <p:cNvPr id="20" name="Текст 21">
            <a:extLst>
              <a:ext uri="{FF2B5EF4-FFF2-40B4-BE49-F238E27FC236}">
                <a16:creationId xmlns:a16="http://schemas.microsoft.com/office/drawing/2014/main" id="{73F8CD99-BAC6-8482-19CB-5C6EAA9C762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55713" y="1395859"/>
            <a:ext cx="5680101" cy="292667"/>
          </a:xfrm>
          <a:prstGeom prst="rect">
            <a:avLst/>
          </a:prstGeom>
        </p:spPr>
        <p:txBody>
          <a:bodyPr/>
          <a:lstStyle>
            <a:lvl1pPr algn="l">
              <a:defRPr sz="1577" b="0"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Пример расположения небольшого описания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220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6D8B8B-5593-5357-BBBE-74DC885AF9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657" y="168852"/>
            <a:ext cx="5751343" cy="674825"/>
          </a:xfrm>
          <a:prstGeom prst="rect">
            <a:avLst/>
          </a:prstGeom>
        </p:spPr>
        <p:txBody>
          <a:bodyPr/>
          <a:lstStyle>
            <a:lvl1pPr>
              <a:defRPr sz="2304">
                <a:solidFill>
                  <a:schemeClr val="bg1"/>
                </a:solidFill>
                <a:latin typeface="Montserrat Bold" panose="00000800000000000000" pitchFamily="2" charset="-52"/>
              </a:defRPr>
            </a:lvl1pPr>
          </a:lstStyle>
          <a:p>
            <a:r>
              <a:rPr lang="ru-RU" dirty="0"/>
              <a:t>ЗАГОЛОВОК В ОДНУ </a:t>
            </a:r>
            <a:br>
              <a:rPr lang="ru-RU" dirty="0"/>
            </a:br>
            <a:r>
              <a:rPr lang="ru-RU" dirty="0"/>
              <a:t>ИЛИ В ДВЕ СТРОКИ</a:t>
            </a:r>
          </a:p>
        </p:txBody>
      </p:sp>
      <p:sp>
        <p:nvSpPr>
          <p:cNvPr id="3" name="Рисунок 11">
            <a:extLst>
              <a:ext uri="{FF2B5EF4-FFF2-40B4-BE49-F238E27FC236}">
                <a16:creationId xmlns:a16="http://schemas.microsoft.com/office/drawing/2014/main" id="{235EE29F-94AA-F6AD-30FE-9DF7AE6CAC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09711" y="1"/>
            <a:ext cx="5375275" cy="685799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Текст 23">
            <a:extLst>
              <a:ext uri="{FF2B5EF4-FFF2-40B4-BE49-F238E27FC236}">
                <a16:creationId xmlns:a16="http://schemas.microsoft.com/office/drawing/2014/main" id="{8825EF7D-3AB7-E60F-6827-C1B67D2B58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23005" y="1724072"/>
            <a:ext cx="2137129" cy="336333"/>
          </a:xfrm>
          <a:prstGeom prst="rect">
            <a:avLst/>
          </a:prstGeom>
        </p:spPr>
        <p:txBody>
          <a:bodyPr/>
          <a:lstStyle>
            <a:lvl1pPr marL="7701" algn="l">
              <a:lnSpc>
                <a:spcPct val="100000"/>
              </a:lnSpc>
              <a:spcBef>
                <a:spcPts val="1434"/>
              </a:spcBef>
              <a:defRPr sz="1940">
                <a:solidFill>
                  <a:srgbClr val="85BC24"/>
                </a:solidFill>
                <a:latin typeface="Montserrat Bold" panose="00000800000000000000" pitchFamily="2" charset="-52"/>
              </a:defRPr>
            </a:lvl1pPr>
          </a:lstStyle>
          <a:p>
            <a:pPr marL="12700">
              <a:lnSpc>
                <a:spcPct val="100000"/>
              </a:lnSpc>
              <a:spcBef>
                <a:spcPts val="2365"/>
              </a:spcBef>
            </a:pPr>
            <a:r>
              <a:rPr lang="en-US" sz="1940" b="1" dirty="0">
                <a:solidFill>
                  <a:srgbClr val="85BC24"/>
                </a:solidFill>
                <a:latin typeface="Montserrat Bold" panose="00000800000000000000" pitchFamily="2" charset="-52"/>
                <a:cs typeface="Tahoma"/>
              </a:rPr>
              <a:t>Lorem &amp; Ipsum</a:t>
            </a:r>
            <a:endParaRPr lang="en-US" sz="1940" dirty="0">
              <a:latin typeface="Montserrat Bold" panose="00000800000000000000" pitchFamily="2" charset="-52"/>
              <a:cs typeface="Tahoma"/>
            </a:endParaRPr>
          </a:p>
        </p:txBody>
      </p:sp>
      <p:sp>
        <p:nvSpPr>
          <p:cNvPr id="5" name="Текст 21">
            <a:extLst>
              <a:ext uri="{FF2B5EF4-FFF2-40B4-BE49-F238E27FC236}">
                <a16:creationId xmlns:a16="http://schemas.microsoft.com/office/drawing/2014/main" id="{592928CB-5D41-6A83-1B25-D962B9F092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14953" y="2079873"/>
            <a:ext cx="2484569" cy="695384"/>
          </a:xfrm>
          <a:prstGeom prst="rect">
            <a:avLst/>
          </a:prstGeom>
        </p:spPr>
        <p:txBody>
          <a:bodyPr/>
          <a:lstStyle>
            <a:lvl1pPr algn="l">
              <a:defRPr sz="1182" b="0"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82" spc="106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Lorem</a:t>
            </a:r>
            <a:r>
              <a:rPr lang="en-US" sz="1182" spc="-52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 </a:t>
            </a:r>
            <a:r>
              <a:rPr lang="en-US" sz="1182" spc="115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ipsum</a:t>
            </a:r>
            <a:r>
              <a:rPr lang="en-US" sz="1182" spc="-49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 </a:t>
            </a:r>
            <a:r>
              <a:rPr lang="en-US" sz="1182" spc="79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dolor</a:t>
            </a:r>
            <a:r>
              <a:rPr lang="en-US" sz="1182" spc="-49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 </a:t>
            </a:r>
            <a:r>
              <a:rPr lang="en-US" sz="1182" spc="49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sit</a:t>
            </a:r>
            <a:r>
              <a:rPr lang="en-US" sz="1182" spc="-49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 </a:t>
            </a:r>
            <a:r>
              <a:rPr lang="en-US" sz="1182" spc="103" dirty="0" err="1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amet</a:t>
            </a:r>
            <a:r>
              <a:rPr lang="en-US" sz="1182" spc="103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 </a:t>
            </a:r>
            <a:r>
              <a:rPr lang="en-US" sz="1182" spc="67" dirty="0" err="1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wisi</a:t>
            </a:r>
            <a:r>
              <a:rPr lang="en-US" sz="1182" spc="-55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 </a:t>
            </a:r>
            <a:r>
              <a:rPr lang="en-US" sz="1182" spc="79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et</a:t>
            </a:r>
            <a:r>
              <a:rPr lang="en-US" sz="1182" spc="-55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 </a:t>
            </a:r>
            <a:r>
              <a:rPr lang="en-US" sz="1182" spc="85" dirty="0" err="1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blandit</a:t>
            </a:r>
            <a:r>
              <a:rPr lang="en-US" sz="1182" spc="-55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 </a:t>
            </a:r>
            <a:r>
              <a:rPr lang="en-US" sz="1182" spc="118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diam</a:t>
            </a:r>
            <a:r>
              <a:rPr lang="en-US" sz="1182" spc="-52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 </a:t>
            </a:r>
            <a:r>
              <a:rPr lang="en-US" sz="1182" spc="58" dirty="0" err="1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iusto</a:t>
            </a:r>
            <a:r>
              <a:rPr lang="en-US" sz="1182" spc="58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 </a:t>
            </a:r>
            <a:r>
              <a:rPr lang="en-US" sz="1182" spc="85" dirty="0" err="1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consectetuer</a:t>
            </a:r>
            <a:r>
              <a:rPr lang="en-US" sz="1182" spc="-52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 </a:t>
            </a:r>
            <a:r>
              <a:rPr lang="en-US" sz="1182" spc="33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sed</a:t>
            </a:r>
            <a:endParaRPr lang="ru-RU" dirty="0"/>
          </a:p>
        </p:txBody>
      </p:sp>
      <p:sp>
        <p:nvSpPr>
          <p:cNvPr id="16" name="Текст 23">
            <a:extLst>
              <a:ext uri="{FF2B5EF4-FFF2-40B4-BE49-F238E27FC236}">
                <a16:creationId xmlns:a16="http://schemas.microsoft.com/office/drawing/2014/main" id="{BCB40DE1-372C-2FB8-8920-057290E8C0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90925" y="1724072"/>
            <a:ext cx="400279" cy="336333"/>
          </a:xfrm>
          <a:prstGeom prst="rect">
            <a:avLst/>
          </a:prstGeom>
        </p:spPr>
        <p:txBody>
          <a:bodyPr/>
          <a:lstStyle>
            <a:lvl1pPr marL="7701" algn="l">
              <a:lnSpc>
                <a:spcPct val="100000"/>
              </a:lnSpc>
              <a:spcBef>
                <a:spcPts val="1434"/>
              </a:spcBef>
              <a:defRPr sz="1940">
                <a:solidFill>
                  <a:srgbClr val="85BC24"/>
                </a:solidFill>
                <a:latin typeface="Montserrat Bold" panose="00000800000000000000" pitchFamily="2" charset="-52"/>
              </a:defRPr>
            </a:lvl1pPr>
          </a:lstStyle>
          <a:p>
            <a:pPr marL="12700">
              <a:lnSpc>
                <a:spcPct val="100000"/>
              </a:lnSpc>
              <a:spcBef>
                <a:spcPts val="2365"/>
              </a:spcBef>
            </a:pPr>
            <a:r>
              <a:rPr lang="ru-RU" sz="1940" b="1" dirty="0">
                <a:solidFill>
                  <a:srgbClr val="85BC24"/>
                </a:solidFill>
                <a:latin typeface="Montserrat Bold" panose="00000800000000000000" pitchFamily="2" charset="-52"/>
                <a:cs typeface="Tahoma"/>
              </a:rPr>
              <a:t>01</a:t>
            </a:r>
            <a:endParaRPr lang="en-US" sz="1940" dirty="0">
              <a:latin typeface="Montserrat Bold" panose="00000800000000000000" pitchFamily="2" charset="-52"/>
              <a:cs typeface="Tahoma"/>
            </a:endParaRPr>
          </a:p>
        </p:txBody>
      </p:sp>
      <p:sp>
        <p:nvSpPr>
          <p:cNvPr id="18" name="Текст 21">
            <a:extLst>
              <a:ext uri="{FF2B5EF4-FFF2-40B4-BE49-F238E27FC236}">
                <a16:creationId xmlns:a16="http://schemas.microsoft.com/office/drawing/2014/main" id="{BDB7F8B3-9C72-E4D0-87BF-ABD3B80F109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78665" y="1820538"/>
            <a:ext cx="1325154" cy="239867"/>
          </a:xfrm>
          <a:prstGeom prst="rect">
            <a:avLst/>
          </a:prstGeom>
        </p:spPr>
        <p:txBody>
          <a:bodyPr/>
          <a:lstStyle>
            <a:lvl1pPr marL="7701" marR="3081" algn="l">
              <a:lnSpc>
                <a:spcPct val="102299"/>
              </a:lnSpc>
              <a:spcBef>
                <a:spcPts val="58"/>
              </a:spcBef>
              <a:defRPr sz="1182" b="0">
                <a:latin typeface="Montserrat Medium" panose="000006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12700" marR="5080">
              <a:lnSpc>
                <a:spcPct val="102299"/>
              </a:lnSpc>
              <a:spcBef>
                <a:spcPts val="95"/>
              </a:spcBef>
            </a:pPr>
            <a:r>
              <a:rPr lang="da-DK" sz="1213" spc="97" dirty="0">
                <a:latin typeface="Montserrat regular" panose="00000500000000000000" pitchFamily="2" charset="-52"/>
                <a:cs typeface="Tahoma"/>
              </a:rPr>
              <a:t>Lorem</a:t>
            </a:r>
            <a:r>
              <a:rPr lang="da-DK" sz="1213" spc="-33" dirty="0">
                <a:latin typeface="Montserrat regular" panose="00000500000000000000" pitchFamily="2" charset="-52"/>
                <a:cs typeface="Tahoma"/>
              </a:rPr>
              <a:t> </a:t>
            </a:r>
            <a:r>
              <a:rPr lang="da-DK" sz="1213" spc="106" dirty="0">
                <a:latin typeface="Montserrat regular" panose="00000500000000000000" pitchFamily="2" charset="-52"/>
                <a:cs typeface="Tahoma"/>
              </a:rPr>
              <a:t>ipsum</a:t>
            </a:r>
            <a:endParaRPr lang="da-DK" sz="1213" dirty="0">
              <a:latin typeface="Montserrat regular" panose="00000500000000000000" pitchFamily="2" charset="-52"/>
              <a:cs typeface="Tahoma"/>
            </a:endParaRPr>
          </a:p>
        </p:txBody>
      </p:sp>
      <p:sp>
        <p:nvSpPr>
          <p:cNvPr id="21" name="Текст 21">
            <a:extLst>
              <a:ext uri="{FF2B5EF4-FFF2-40B4-BE49-F238E27FC236}">
                <a16:creationId xmlns:a16="http://schemas.microsoft.com/office/drawing/2014/main" id="{E0725534-13D9-EA91-90BF-991ABBEDFF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90925" y="2134382"/>
            <a:ext cx="2120974" cy="640875"/>
          </a:xfrm>
          <a:prstGeom prst="rect">
            <a:avLst/>
          </a:prstGeom>
        </p:spPr>
        <p:txBody>
          <a:bodyPr/>
          <a:lstStyle>
            <a:lvl1pPr algn="l">
              <a:defRPr sz="1092" b="0"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et </a:t>
            </a:r>
            <a:r>
              <a:rPr lang="en-US" dirty="0" err="1"/>
              <a:t>blandit</a:t>
            </a:r>
            <a:r>
              <a:rPr lang="en-US" dirty="0"/>
              <a:t> diam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sed</a:t>
            </a:r>
            <a:endParaRPr lang="ru-RU" dirty="0"/>
          </a:p>
        </p:txBody>
      </p:sp>
      <p:sp>
        <p:nvSpPr>
          <p:cNvPr id="22" name="Текст 23">
            <a:extLst>
              <a:ext uri="{FF2B5EF4-FFF2-40B4-BE49-F238E27FC236}">
                <a16:creationId xmlns:a16="http://schemas.microsoft.com/office/drawing/2014/main" id="{3BB1D897-26BC-01AC-7392-485D938A26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0925" y="3538776"/>
            <a:ext cx="432699" cy="336333"/>
          </a:xfrm>
          <a:prstGeom prst="rect">
            <a:avLst/>
          </a:prstGeom>
        </p:spPr>
        <p:txBody>
          <a:bodyPr/>
          <a:lstStyle>
            <a:lvl1pPr marL="7701" algn="l">
              <a:lnSpc>
                <a:spcPct val="100000"/>
              </a:lnSpc>
              <a:spcBef>
                <a:spcPts val="1434"/>
              </a:spcBef>
              <a:defRPr sz="1940">
                <a:solidFill>
                  <a:srgbClr val="85BC24"/>
                </a:solidFill>
                <a:latin typeface="Montserrat Bold" panose="00000800000000000000" pitchFamily="2" charset="-52"/>
              </a:defRPr>
            </a:lvl1pPr>
          </a:lstStyle>
          <a:p>
            <a:pPr marL="12700">
              <a:lnSpc>
                <a:spcPct val="100000"/>
              </a:lnSpc>
              <a:spcBef>
                <a:spcPts val="2365"/>
              </a:spcBef>
            </a:pPr>
            <a:r>
              <a:rPr lang="en-US" sz="1940" b="1" dirty="0">
                <a:solidFill>
                  <a:srgbClr val="85BC24"/>
                </a:solidFill>
                <a:latin typeface="Montserrat Bold" panose="00000800000000000000" pitchFamily="2" charset="-52"/>
                <a:cs typeface="Tahoma"/>
              </a:rPr>
              <a:t>02</a:t>
            </a:r>
            <a:endParaRPr lang="en-US" sz="1940" dirty="0">
              <a:latin typeface="Montserrat Bold" panose="00000800000000000000" pitchFamily="2" charset="-52"/>
              <a:cs typeface="Tahoma"/>
            </a:endParaRPr>
          </a:p>
        </p:txBody>
      </p:sp>
      <p:sp>
        <p:nvSpPr>
          <p:cNvPr id="23" name="Текст 21">
            <a:extLst>
              <a:ext uri="{FF2B5EF4-FFF2-40B4-BE49-F238E27FC236}">
                <a16:creationId xmlns:a16="http://schemas.microsoft.com/office/drawing/2014/main" id="{0ABEB7AD-568F-05A0-E535-57F69D68D5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78665" y="3635242"/>
            <a:ext cx="1325154" cy="239867"/>
          </a:xfrm>
          <a:prstGeom prst="rect">
            <a:avLst/>
          </a:prstGeom>
        </p:spPr>
        <p:txBody>
          <a:bodyPr/>
          <a:lstStyle>
            <a:lvl1pPr marL="7701" marR="3081" algn="l">
              <a:lnSpc>
                <a:spcPct val="102299"/>
              </a:lnSpc>
              <a:spcBef>
                <a:spcPts val="58"/>
              </a:spcBef>
              <a:defRPr sz="1182" b="0">
                <a:latin typeface="Montserrat Medium" panose="000006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12700" marR="5080">
              <a:lnSpc>
                <a:spcPct val="102299"/>
              </a:lnSpc>
              <a:spcBef>
                <a:spcPts val="95"/>
              </a:spcBef>
            </a:pPr>
            <a:r>
              <a:rPr lang="da-DK" sz="1213" spc="97" dirty="0">
                <a:latin typeface="Montserrat regular" panose="00000500000000000000" pitchFamily="2" charset="-52"/>
                <a:cs typeface="Tahoma"/>
              </a:rPr>
              <a:t>Lorem</a:t>
            </a:r>
            <a:r>
              <a:rPr lang="da-DK" sz="1213" spc="-33" dirty="0">
                <a:latin typeface="Montserrat regular" panose="00000500000000000000" pitchFamily="2" charset="-52"/>
                <a:cs typeface="Tahoma"/>
              </a:rPr>
              <a:t> </a:t>
            </a:r>
            <a:r>
              <a:rPr lang="da-DK" sz="1213" spc="106" dirty="0">
                <a:latin typeface="Montserrat regular" panose="00000500000000000000" pitchFamily="2" charset="-52"/>
                <a:cs typeface="Tahoma"/>
              </a:rPr>
              <a:t>ipsum</a:t>
            </a:r>
            <a:endParaRPr lang="da-DK" sz="1213" dirty="0">
              <a:latin typeface="Montserrat regular" panose="00000500000000000000" pitchFamily="2" charset="-52"/>
              <a:cs typeface="Tahoma"/>
            </a:endParaRPr>
          </a:p>
        </p:txBody>
      </p:sp>
      <p:sp>
        <p:nvSpPr>
          <p:cNvPr id="24" name="Текст 21">
            <a:extLst>
              <a:ext uri="{FF2B5EF4-FFF2-40B4-BE49-F238E27FC236}">
                <a16:creationId xmlns:a16="http://schemas.microsoft.com/office/drawing/2014/main" id="{4857485A-1891-336B-277E-61245F5A82C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90925" y="3949086"/>
            <a:ext cx="2120974" cy="640875"/>
          </a:xfrm>
          <a:prstGeom prst="rect">
            <a:avLst/>
          </a:prstGeom>
        </p:spPr>
        <p:txBody>
          <a:bodyPr/>
          <a:lstStyle>
            <a:lvl1pPr algn="l">
              <a:defRPr sz="1092" b="0"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Consectetuer</a:t>
            </a:r>
            <a:r>
              <a:rPr lang="en-US" dirty="0"/>
              <a:t> sed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wisi</a:t>
            </a:r>
            <a:endParaRPr lang="ru-RU" dirty="0"/>
          </a:p>
        </p:txBody>
      </p:sp>
      <p:sp>
        <p:nvSpPr>
          <p:cNvPr id="25" name="Текст 23">
            <a:extLst>
              <a:ext uri="{FF2B5EF4-FFF2-40B4-BE49-F238E27FC236}">
                <a16:creationId xmlns:a16="http://schemas.microsoft.com/office/drawing/2014/main" id="{9AB03072-4820-53F6-BF04-356418E752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90925" y="5376584"/>
            <a:ext cx="432699" cy="336333"/>
          </a:xfrm>
          <a:prstGeom prst="rect">
            <a:avLst/>
          </a:prstGeom>
        </p:spPr>
        <p:txBody>
          <a:bodyPr/>
          <a:lstStyle>
            <a:lvl1pPr marL="7701" algn="l">
              <a:lnSpc>
                <a:spcPct val="100000"/>
              </a:lnSpc>
              <a:spcBef>
                <a:spcPts val="1434"/>
              </a:spcBef>
              <a:defRPr sz="1940">
                <a:solidFill>
                  <a:srgbClr val="85BC24"/>
                </a:solidFill>
                <a:latin typeface="Montserrat Bold" panose="00000800000000000000" pitchFamily="2" charset="-52"/>
              </a:defRPr>
            </a:lvl1pPr>
          </a:lstStyle>
          <a:p>
            <a:pPr marL="12700">
              <a:lnSpc>
                <a:spcPct val="100000"/>
              </a:lnSpc>
              <a:spcBef>
                <a:spcPts val="2365"/>
              </a:spcBef>
            </a:pPr>
            <a:r>
              <a:rPr lang="ru-RU" sz="1940" b="1" dirty="0">
                <a:solidFill>
                  <a:srgbClr val="85BC24"/>
                </a:solidFill>
                <a:latin typeface="Montserrat Bold" panose="00000800000000000000" pitchFamily="2" charset="-52"/>
                <a:cs typeface="Tahoma"/>
              </a:rPr>
              <a:t>03</a:t>
            </a:r>
            <a:endParaRPr lang="en-US" sz="1940" dirty="0">
              <a:latin typeface="Montserrat Bold" panose="00000800000000000000" pitchFamily="2" charset="-52"/>
              <a:cs typeface="Tahoma"/>
            </a:endParaRPr>
          </a:p>
        </p:txBody>
      </p:sp>
      <p:sp>
        <p:nvSpPr>
          <p:cNvPr id="26" name="Текст 21">
            <a:extLst>
              <a:ext uri="{FF2B5EF4-FFF2-40B4-BE49-F238E27FC236}">
                <a16:creationId xmlns:a16="http://schemas.microsoft.com/office/drawing/2014/main" id="{2034FB3F-0818-8B69-45BD-38A0B092429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78665" y="5473051"/>
            <a:ext cx="1325154" cy="239867"/>
          </a:xfrm>
          <a:prstGeom prst="rect">
            <a:avLst/>
          </a:prstGeom>
        </p:spPr>
        <p:txBody>
          <a:bodyPr/>
          <a:lstStyle>
            <a:lvl1pPr marL="7701" marR="3081" algn="l">
              <a:lnSpc>
                <a:spcPct val="102299"/>
              </a:lnSpc>
              <a:spcBef>
                <a:spcPts val="58"/>
              </a:spcBef>
              <a:defRPr sz="1182" b="0">
                <a:latin typeface="Montserrat Medium" panose="000006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12700" marR="5080">
              <a:lnSpc>
                <a:spcPct val="102299"/>
              </a:lnSpc>
              <a:spcBef>
                <a:spcPts val="95"/>
              </a:spcBef>
            </a:pPr>
            <a:r>
              <a:rPr lang="da-DK" sz="1213" spc="97" dirty="0">
                <a:latin typeface="Montserrat regular" panose="00000500000000000000" pitchFamily="2" charset="-52"/>
                <a:cs typeface="Tahoma"/>
              </a:rPr>
              <a:t>Lorem</a:t>
            </a:r>
            <a:r>
              <a:rPr lang="da-DK" sz="1213" spc="-33" dirty="0">
                <a:latin typeface="Montserrat regular" panose="00000500000000000000" pitchFamily="2" charset="-52"/>
                <a:cs typeface="Tahoma"/>
              </a:rPr>
              <a:t> </a:t>
            </a:r>
            <a:r>
              <a:rPr lang="da-DK" sz="1213" spc="106" dirty="0">
                <a:latin typeface="Montserrat regular" panose="00000500000000000000" pitchFamily="2" charset="-52"/>
                <a:cs typeface="Tahoma"/>
              </a:rPr>
              <a:t>ipsum</a:t>
            </a:r>
            <a:endParaRPr lang="da-DK" sz="1213" dirty="0">
              <a:latin typeface="Montserrat regular" panose="00000500000000000000" pitchFamily="2" charset="-52"/>
              <a:cs typeface="Tahoma"/>
            </a:endParaRPr>
          </a:p>
        </p:txBody>
      </p:sp>
      <p:sp>
        <p:nvSpPr>
          <p:cNvPr id="27" name="Текст 21">
            <a:extLst>
              <a:ext uri="{FF2B5EF4-FFF2-40B4-BE49-F238E27FC236}">
                <a16:creationId xmlns:a16="http://schemas.microsoft.com/office/drawing/2014/main" id="{165DD18E-9E3E-DFC5-4860-D969C3C43E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90925" y="5786895"/>
            <a:ext cx="2120974" cy="640875"/>
          </a:xfrm>
          <a:prstGeom prst="rect">
            <a:avLst/>
          </a:prstGeom>
        </p:spPr>
        <p:txBody>
          <a:bodyPr/>
          <a:lstStyle>
            <a:lvl1pPr algn="l">
              <a:defRPr sz="1092" b="0"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Consectetuer</a:t>
            </a:r>
            <a:r>
              <a:rPr lang="en-US" dirty="0"/>
              <a:t> sed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wisi</a:t>
            </a:r>
            <a:endParaRPr lang="ru-RU" dirty="0"/>
          </a:p>
        </p:txBody>
      </p:sp>
      <p:sp>
        <p:nvSpPr>
          <p:cNvPr id="32" name="Текст 23">
            <a:extLst>
              <a:ext uri="{FF2B5EF4-FFF2-40B4-BE49-F238E27FC236}">
                <a16:creationId xmlns:a16="http://schemas.microsoft.com/office/drawing/2014/main" id="{6E41A95E-DE4C-5EC2-0476-7C3607ECDAC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23005" y="3535537"/>
            <a:ext cx="2137129" cy="336333"/>
          </a:xfrm>
          <a:prstGeom prst="rect">
            <a:avLst/>
          </a:prstGeom>
        </p:spPr>
        <p:txBody>
          <a:bodyPr/>
          <a:lstStyle>
            <a:lvl1pPr marL="7701" algn="l">
              <a:lnSpc>
                <a:spcPct val="100000"/>
              </a:lnSpc>
              <a:spcBef>
                <a:spcPts val="1434"/>
              </a:spcBef>
              <a:defRPr sz="1940">
                <a:solidFill>
                  <a:srgbClr val="85BC24"/>
                </a:solidFill>
                <a:latin typeface="Montserrat Bold" panose="00000800000000000000" pitchFamily="2" charset="-52"/>
              </a:defRPr>
            </a:lvl1pPr>
          </a:lstStyle>
          <a:p>
            <a:pPr marL="12700">
              <a:lnSpc>
                <a:spcPct val="100000"/>
              </a:lnSpc>
              <a:spcBef>
                <a:spcPts val="2365"/>
              </a:spcBef>
            </a:pPr>
            <a:r>
              <a:rPr lang="en-US" sz="1940" b="1" dirty="0" err="1">
                <a:solidFill>
                  <a:srgbClr val="85BC24"/>
                </a:solidFill>
                <a:latin typeface="Montserrat Bold" panose="00000800000000000000" pitchFamily="2" charset="-52"/>
                <a:cs typeface="Tahoma"/>
              </a:rPr>
              <a:t>Amet</a:t>
            </a:r>
            <a:r>
              <a:rPr lang="en-US" sz="1940" b="1" dirty="0">
                <a:solidFill>
                  <a:srgbClr val="85BC24"/>
                </a:solidFill>
                <a:latin typeface="Montserrat Bold" panose="00000800000000000000" pitchFamily="2" charset="-52"/>
                <a:cs typeface="Tahoma"/>
              </a:rPr>
              <a:t> dolore</a:t>
            </a:r>
            <a:endParaRPr lang="en-US" sz="1940" dirty="0">
              <a:latin typeface="Montserrat Bold" panose="00000800000000000000" pitchFamily="2" charset="-52"/>
              <a:cs typeface="Tahoma"/>
            </a:endParaRPr>
          </a:p>
        </p:txBody>
      </p:sp>
      <p:sp>
        <p:nvSpPr>
          <p:cNvPr id="33" name="Текст 21">
            <a:extLst>
              <a:ext uri="{FF2B5EF4-FFF2-40B4-BE49-F238E27FC236}">
                <a16:creationId xmlns:a16="http://schemas.microsoft.com/office/drawing/2014/main" id="{FB3641DF-3DFA-129F-C43A-9226891FDDE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14953" y="3891338"/>
            <a:ext cx="2484569" cy="695384"/>
          </a:xfrm>
          <a:prstGeom prst="rect">
            <a:avLst/>
          </a:prstGeom>
        </p:spPr>
        <p:txBody>
          <a:bodyPr/>
          <a:lstStyle>
            <a:lvl1pPr algn="l">
              <a:defRPr sz="1182" b="0"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82" spc="106" dirty="0" err="1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Amet</a:t>
            </a:r>
            <a:r>
              <a:rPr lang="en-US" sz="1182" spc="106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 </a:t>
            </a:r>
            <a:r>
              <a:rPr lang="en-US" sz="1182" spc="106" dirty="0" err="1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wisi</a:t>
            </a:r>
            <a:r>
              <a:rPr lang="en-US" sz="1182" spc="106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 et </a:t>
            </a:r>
            <a:r>
              <a:rPr lang="en-US" sz="1182" spc="106" dirty="0" err="1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blandit</a:t>
            </a:r>
            <a:r>
              <a:rPr lang="en-US" sz="1182" spc="106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 diam </a:t>
            </a:r>
            <a:r>
              <a:rPr lang="en-US" sz="1182" spc="106" dirty="0" err="1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iusto</a:t>
            </a:r>
            <a:r>
              <a:rPr lang="en-US" sz="1182" spc="106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 </a:t>
            </a:r>
            <a:r>
              <a:rPr lang="en-US" sz="1182" spc="106" dirty="0" err="1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consectetuer</a:t>
            </a:r>
            <a:r>
              <a:rPr lang="en-US" sz="1182" spc="106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 sed </a:t>
            </a:r>
            <a:r>
              <a:rPr lang="en-US" sz="1182" spc="106" dirty="0" err="1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ullamcorper</a:t>
            </a:r>
            <a:r>
              <a:rPr lang="en-US" sz="1182" spc="106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 </a:t>
            </a:r>
            <a:r>
              <a:rPr lang="en-US" sz="1182" spc="106" dirty="0" err="1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iusto</a:t>
            </a:r>
            <a:endParaRPr lang="ru-RU" dirty="0"/>
          </a:p>
        </p:txBody>
      </p:sp>
      <p:sp>
        <p:nvSpPr>
          <p:cNvPr id="34" name="Текст 23">
            <a:extLst>
              <a:ext uri="{FF2B5EF4-FFF2-40B4-BE49-F238E27FC236}">
                <a16:creationId xmlns:a16="http://schemas.microsoft.com/office/drawing/2014/main" id="{FAB16AE8-F8B7-4834-2DDB-21DAB17F23F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23005" y="5376584"/>
            <a:ext cx="2749767" cy="336333"/>
          </a:xfrm>
          <a:prstGeom prst="rect">
            <a:avLst/>
          </a:prstGeom>
        </p:spPr>
        <p:txBody>
          <a:bodyPr/>
          <a:lstStyle>
            <a:lvl1pPr marL="7701" algn="l">
              <a:lnSpc>
                <a:spcPct val="100000"/>
              </a:lnSpc>
              <a:spcBef>
                <a:spcPts val="1434"/>
              </a:spcBef>
              <a:defRPr sz="1940">
                <a:solidFill>
                  <a:srgbClr val="85BC24"/>
                </a:solidFill>
                <a:latin typeface="Montserrat Bold" panose="00000800000000000000" pitchFamily="2" charset="-52"/>
              </a:defRPr>
            </a:lvl1pPr>
          </a:lstStyle>
          <a:p>
            <a:pPr marL="12700">
              <a:lnSpc>
                <a:spcPct val="100000"/>
              </a:lnSpc>
              <a:spcBef>
                <a:spcPts val="2365"/>
              </a:spcBef>
            </a:pPr>
            <a:r>
              <a:rPr lang="en-US" sz="1940" b="1" dirty="0" err="1">
                <a:solidFill>
                  <a:srgbClr val="85BC24"/>
                </a:solidFill>
                <a:latin typeface="Montserrat Bold" panose="00000800000000000000" pitchFamily="2" charset="-52"/>
                <a:cs typeface="Tahoma"/>
              </a:rPr>
              <a:t>Ullamcorper</a:t>
            </a:r>
            <a:r>
              <a:rPr lang="en-US" sz="1940" b="1" dirty="0">
                <a:solidFill>
                  <a:srgbClr val="85BC24"/>
                </a:solidFill>
                <a:latin typeface="Montserrat Bold" panose="00000800000000000000" pitchFamily="2" charset="-52"/>
                <a:cs typeface="Tahoma"/>
              </a:rPr>
              <a:t> dolor</a:t>
            </a:r>
            <a:endParaRPr lang="en-US" sz="1940" dirty="0">
              <a:latin typeface="Montserrat Bold" panose="00000800000000000000" pitchFamily="2" charset="-52"/>
              <a:cs typeface="Tahoma"/>
            </a:endParaRPr>
          </a:p>
        </p:txBody>
      </p:sp>
      <p:sp>
        <p:nvSpPr>
          <p:cNvPr id="35" name="Текст 21">
            <a:extLst>
              <a:ext uri="{FF2B5EF4-FFF2-40B4-BE49-F238E27FC236}">
                <a16:creationId xmlns:a16="http://schemas.microsoft.com/office/drawing/2014/main" id="{FFD03216-80C2-16A5-C2E1-2983DFFD558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14953" y="5732386"/>
            <a:ext cx="2484569" cy="695384"/>
          </a:xfrm>
          <a:prstGeom prst="rect">
            <a:avLst/>
          </a:prstGeom>
        </p:spPr>
        <p:txBody>
          <a:bodyPr/>
          <a:lstStyle>
            <a:lvl1pPr algn="l">
              <a:defRPr sz="1182" b="0"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82" spc="106" dirty="0" err="1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Consectetuer</a:t>
            </a:r>
            <a:r>
              <a:rPr lang="en-US" sz="1182" spc="106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 sed lorem ipsum dolor sit </a:t>
            </a:r>
            <a:r>
              <a:rPr lang="en-US" sz="1182" spc="106" dirty="0" err="1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amet</a:t>
            </a:r>
            <a:r>
              <a:rPr lang="en-US" sz="1182" spc="106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 </a:t>
            </a:r>
            <a:r>
              <a:rPr lang="en-US" sz="1182" spc="106" dirty="0" err="1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wisi</a:t>
            </a:r>
            <a:r>
              <a:rPr lang="en-US" sz="1182" spc="106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 et </a:t>
            </a:r>
            <a:r>
              <a:rPr lang="en-US" sz="1182" spc="106" dirty="0" err="1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blandit</a:t>
            </a:r>
            <a:r>
              <a:rPr lang="en-US" sz="1182" spc="106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 diam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43067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946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6D8B8B-5593-5357-BBBE-74DC885AF9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657" y="168852"/>
            <a:ext cx="5751343" cy="674825"/>
          </a:xfrm>
          <a:prstGeom prst="rect">
            <a:avLst/>
          </a:prstGeom>
        </p:spPr>
        <p:txBody>
          <a:bodyPr/>
          <a:lstStyle>
            <a:lvl1pPr>
              <a:defRPr sz="2304">
                <a:solidFill>
                  <a:schemeClr val="bg1"/>
                </a:solidFill>
                <a:latin typeface="Montserrat Bold" panose="00000800000000000000" pitchFamily="2" charset="-52"/>
              </a:defRPr>
            </a:lvl1pPr>
          </a:lstStyle>
          <a:p>
            <a:r>
              <a:rPr lang="ru-RU" dirty="0"/>
              <a:t>ЗАГОЛОВОК В ОДНУ </a:t>
            </a:r>
            <a:br>
              <a:rPr lang="ru-RU" dirty="0"/>
            </a:br>
            <a:r>
              <a:rPr lang="ru-RU" dirty="0"/>
              <a:t>ИЛИ В ДВЕ СТРОКИ</a:t>
            </a:r>
          </a:p>
        </p:txBody>
      </p:sp>
      <p:sp>
        <p:nvSpPr>
          <p:cNvPr id="3" name="Рисунок 11">
            <a:extLst>
              <a:ext uri="{FF2B5EF4-FFF2-40B4-BE49-F238E27FC236}">
                <a16:creationId xmlns:a16="http://schemas.microsoft.com/office/drawing/2014/main" id="{235EE29F-94AA-F6AD-30FE-9DF7AE6CAC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09711" y="1"/>
            <a:ext cx="5375275" cy="685799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35" name="Текст 21">
            <a:extLst>
              <a:ext uri="{FF2B5EF4-FFF2-40B4-BE49-F238E27FC236}">
                <a16:creationId xmlns:a16="http://schemas.microsoft.com/office/drawing/2014/main" id="{422A1945-82C5-A105-0B7B-27AD1FE3C13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15899" y="2281525"/>
            <a:ext cx="2349059" cy="1117526"/>
          </a:xfrm>
          <a:prstGeom prst="rect">
            <a:avLst/>
          </a:prstGeom>
        </p:spPr>
        <p:txBody>
          <a:bodyPr/>
          <a:lstStyle>
            <a:lvl1pPr algn="l">
              <a:defRPr sz="1182" b="0"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dui at fermentum.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Aenean lacinia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aliquet</a:t>
            </a:r>
            <a:endParaRPr lang="en-US" dirty="0"/>
          </a:p>
        </p:txBody>
      </p:sp>
      <p:sp>
        <p:nvSpPr>
          <p:cNvPr id="36" name="Текст 21">
            <a:extLst>
              <a:ext uri="{FF2B5EF4-FFF2-40B4-BE49-F238E27FC236}">
                <a16:creationId xmlns:a16="http://schemas.microsoft.com/office/drawing/2014/main" id="{B09D5957-B762-5791-C61D-101BF1C0499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5899" y="1988858"/>
            <a:ext cx="1483202" cy="256018"/>
          </a:xfrm>
          <a:prstGeom prst="rect">
            <a:avLst/>
          </a:prstGeom>
        </p:spPr>
        <p:txBody>
          <a:bodyPr/>
          <a:lstStyle>
            <a:lvl1pPr algn="l">
              <a:defRPr sz="1698" b="0">
                <a:solidFill>
                  <a:srgbClr val="3B4245"/>
                </a:solidFill>
                <a:latin typeface="+mj-lt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Вывод 1</a:t>
            </a:r>
            <a:endParaRPr lang="en-US" dirty="0"/>
          </a:p>
        </p:txBody>
      </p:sp>
      <p:sp>
        <p:nvSpPr>
          <p:cNvPr id="37" name="Текст 21">
            <a:extLst>
              <a:ext uri="{FF2B5EF4-FFF2-40B4-BE49-F238E27FC236}">
                <a16:creationId xmlns:a16="http://schemas.microsoft.com/office/drawing/2014/main" id="{582B9615-FE74-E83F-8052-AA8BD564029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54519" y="2281525"/>
            <a:ext cx="2764958" cy="1117526"/>
          </a:xfrm>
          <a:prstGeom prst="rect">
            <a:avLst/>
          </a:prstGeom>
        </p:spPr>
        <p:txBody>
          <a:bodyPr/>
          <a:lstStyle>
            <a:lvl1pPr algn="l">
              <a:defRPr sz="1182" b="0"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dui at fermentum.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Aenean lacinia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aliquet</a:t>
            </a:r>
            <a:endParaRPr lang="en-US" dirty="0"/>
          </a:p>
        </p:txBody>
      </p:sp>
      <p:sp>
        <p:nvSpPr>
          <p:cNvPr id="38" name="Текст 21">
            <a:extLst>
              <a:ext uri="{FF2B5EF4-FFF2-40B4-BE49-F238E27FC236}">
                <a16:creationId xmlns:a16="http://schemas.microsoft.com/office/drawing/2014/main" id="{78CA870A-6CB8-7731-A640-30E92A4AF7D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54519" y="1988858"/>
            <a:ext cx="1483202" cy="256018"/>
          </a:xfrm>
          <a:prstGeom prst="rect">
            <a:avLst/>
          </a:prstGeom>
        </p:spPr>
        <p:txBody>
          <a:bodyPr/>
          <a:lstStyle>
            <a:lvl1pPr algn="l">
              <a:defRPr sz="1698" b="0">
                <a:solidFill>
                  <a:srgbClr val="3B4245"/>
                </a:solidFill>
                <a:latin typeface="+mj-lt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Вывод </a:t>
            </a:r>
            <a:r>
              <a:rPr lang="en-US" dirty="0"/>
              <a:t>2</a:t>
            </a:r>
          </a:p>
        </p:txBody>
      </p:sp>
      <p:sp>
        <p:nvSpPr>
          <p:cNvPr id="42" name="Текст 21">
            <a:extLst>
              <a:ext uri="{FF2B5EF4-FFF2-40B4-BE49-F238E27FC236}">
                <a16:creationId xmlns:a16="http://schemas.microsoft.com/office/drawing/2014/main" id="{205D0858-E782-F52C-3A45-F52D423011B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15899" y="4745939"/>
            <a:ext cx="2907442" cy="1117526"/>
          </a:xfrm>
          <a:prstGeom prst="rect">
            <a:avLst/>
          </a:prstGeom>
        </p:spPr>
        <p:txBody>
          <a:bodyPr/>
          <a:lstStyle>
            <a:lvl1pPr algn="l">
              <a:defRPr sz="1182" b="0"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dui at fermentum.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Aenean lacinia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aliquet</a:t>
            </a:r>
            <a:endParaRPr lang="en-US" dirty="0"/>
          </a:p>
        </p:txBody>
      </p:sp>
      <p:sp>
        <p:nvSpPr>
          <p:cNvPr id="43" name="Текст 21">
            <a:extLst>
              <a:ext uri="{FF2B5EF4-FFF2-40B4-BE49-F238E27FC236}">
                <a16:creationId xmlns:a16="http://schemas.microsoft.com/office/drawing/2014/main" id="{BFDDD609-CB9F-3AFE-3495-C4F74632320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15899" y="4453272"/>
            <a:ext cx="1483202" cy="256018"/>
          </a:xfrm>
          <a:prstGeom prst="rect">
            <a:avLst/>
          </a:prstGeom>
        </p:spPr>
        <p:txBody>
          <a:bodyPr/>
          <a:lstStyle>
            <a:lvl1pPr algn="l">
              <a:defRPr sz="1698" b="0">
                <a:solidFill>
                  <a:srgbClr val="3B4245"/>
                </a:solidFill>
                <a:latin typeface="+mj-lt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Вывод </a:t>
            </a:r>
            <a:r>
              <a:rPr lang="en-US" dirty="0"/>
              <a:t>3</a:t>
            </a:r>
          </a:p>
        </p:txBody>
      </p:sp>
      <p:sp>
        <p:nvSpPr>
          <p:cNvPr id="44" name="Текст 21">
            <a:extLst>
              <a:ext uri="{FF2B5EF4-FFF2-40B4-BE49-F238E27FC236}">
                <a16:creationId xmlns:a16="http://schemas.microsoft.com/office/drawing/2014/main" id="{6E0BBC6B-7856-377A-97B3-D7C9CC862C9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54519" y="4745939"/>
            <a:ext cx="2996013" cy="1117526"/>
          </a:xfrm>
          <a:prstGeom prst="rect">
            <a:avLst/>
          </a:prstGeom>
        </p:spPr>
        <p:txBody>
          <a:bodyPr/>
          <a:lstStyle>
            <a:lvl1pPr algn="l">
              <a:defRPr sz="1182" b="0"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dui at fermentum.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Aenean lacinia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aliquet</a:t>
            </a:r>
            <a:endParaRPr lang="en-US" dirty="0"/>
          </a:p>
        </p:txBody>
      </p:sp>
      <p:sp>
        <p:nvSpPr>
          <p:cNvPr id="45" name="Текст 21">
            <a:extLst>
              <a:ext uri="{FF2B5EF4-FFF2-40B4-BE49-F238E27FC236}">
                <a16:creationId xmlns:a16="http://schemas.microsoft.com/office/drawing/2014/main" id="{BF3635A4-CCA0-F000-768F-8DED321CC86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54519" y="4453272"/>
            <a:ext cx="1483202" cy="256018"/>
          </a:xfrm>
          <a:prstGeom prst="rect">
            <a:avLst/>
          </a:prstGeom>
        </p:spPr>
        <p:txBody>
          <a:bodyPr/>
          <a:lstStyle>
            <a:lvl1pPr algn="l">
              <a:defRPr sz="1698" b="0">
                <a:solidFill>
                  <a:srgbClr val="3B4245"/>
                </a:solidFill>
                <a:latin typeface="+mj-lt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Вывод </a:t>
            </a:r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90522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94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ркированный список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6D8B8B-5593-5357-BBBE-74DC885AF9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657" y="168852"/>
            <a:ext cx="6656529" cy="674825"/>
          </a:xfrm>
          <a:prstGeom prst="rect">
            <a:avLst/>
          </a:prstGeom>
        </p:spPr>
        <p:txBody>
          <a:bodyPr/>
          <a:lstStyle>
            <a:lvl1pPr>
              <a:defRPr sz="2304">
                <a:solidFill>
                  <a:schemeClr val="bg1"/>
                </a:solidFill>
                <a:latin typeface="Montserrat Bold" panose="00000800000000000000" pitchFamily="2" charset="-52"/>
              </a:defRPr>
            </a:lvl1pPr>
          </a:lstStyle>
          <a:p>
            <a:r>
              <a:rPr lang="ru-RU" dirty="0"/>
              <a:t>ЗАГОЛОВОК В ОДНУ </a:t>
            </a:r>
            <a:br>
              <a:rPr lang="ru-RU" dirty="0"/>
            </a:br>
            <a:r>
              <a:rPr lang="ru-RU" dirty="0"/>
              <a:t>ИЛИ В ДВЕ СТРОКИ</a:t>
            </a:r>
          </a:p>
        </p:txBody>
      </p:sp>
      <p:sp>
        <p:nvSpPr>
          <p:cNvPr id="11" name="Рисунок 11">
            <a:extLst>
              <a:ext uri="{FF2B5EF4-FFF2-40B4-BE49-F238E27FC236}">
                <a16:creationId xmlns:a16="http://schemas.microsoft.com/office/drawing/2014/main" id="{888551AA-2AAA-9549-7B3C-725658FCEA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49531" y="1"/>
            <a:ext cx="6857997" cy="685799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94214149-7CD1-8260-67AB-EE4FA2151B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5837" y="2433362"/>
            <a:ext cx="1560978" cy="191083"/>
          </a:xfrm>
          <a:prstGeom prst="rect">
            <a:avLst/>
          </a:prstGeom>
        </p:spPr>
        <p:txBody>
          <a:bodyPr/>
          <a:lstStyle>
            <a:lvl1pPr algn="l">
              <a:defRPr sz="1213">
                <a:solidFill>
                  <a:srgbClr val="3B4245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11FCAFF1-DDAC-30A6-5439-1B67AC0601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5837" y="1932395"/>
            <a:ext cx="1671298" cy="256018"/>
          </a:xfrm>
          <a:prstGeom prst="rect">
            <a:avLst/>
          </a:prstGeom>
        </p:spPr>
        <p:txBody>
          <a:bodyPr/>
          <a:lstStyle>
            <a:lvl1pPr algn="ctr">
              <a:defRPr sz="1698" b="0">
                <a:solidFill>
                  <a:srgbClr val="3B4245"/>
                </a:solidFill>
                <a:latin typeface="+mj-lt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24" name="Текст 21">
            <a:extLst>
              <a:ext uri="{FF2B5EF4-FFF2-40B4-BE49-F238E27FC236}">
                <a16:creationId xmlns:a16="http://schemas.microsoft.com/office/drawing/2014/main" id="{345A519A-B62A-F482-1D7E-505E2A0E46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837" y="2670127"/>
            <a:ext cx="2484569" cy="256018"/>
          </a:xfrm>
          <a:prstGeom prst="rect">
            <a:avLst/>
          </a:prstGeom>
        </p:spPr>
        <p:txBody>
          <a:bodyPr/>
          <a:lstStyle>
            <a:lvl1pPr marL="207935" indent="-207935" algn="l">
              <a:buFont typeface="Wingdings" panose="05000000000000000000" pitchFamily="2" charset="2"/>
              <a:buChar char="§"/>
              <a:defRPr sz="1182" b="0"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207935" marR="0" lvl="0" indent="-207935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182" spc="106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Lorem</a:t>
            </a:r>
            <a:r>
              <a:rPr lang="en-US" sz="1182" spc="-52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 </a:t>
            </a:r>
            <a:r>
              <a:rPr lang="en-US" sz="1182" spc="115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ipsum</a:t>
            </a:r>
            <a:r>
              <a:rPr lang="en-US" sz="1182" spc="-49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 </a:t>
            </a:r>
            <a:endParaRPr lang="ru-RU" sz="1182" spc="-49" dirty="0">
              <a:solidFill>
                <a:srgbClr val="3B4245"/>
              </a:solidFill>
              <a:latin typeface="Montserrat regular" panose="00000500000000000000" pitchFamily="2" charset="-52"/>
              <a:cs typeface="Tahoma"/>
            </a:endParaRPr>
          </a:p>
        </p:txBody>
      </p:sp>
      <p:sp>
        <p:nvSpPr>
          <p:cNvPr id="25" name="Текст 19">
            <a:extLst>
              <a:ext uri="{FF2B5EF4-FFF2-40B4-BE49-F238E27FC236}">
                <a16:creationId xmlns:a16="http://schemas.microsoft.com/office/drawing/2014/main" id="{694E95AA-A54B-5EB7-F970-B7D68D47C67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5837" y="3148292"/>
            <a:ext cx="1560978" cy="191083"/>
          </a:xfrm>
          <a:prstGeom prst="rect">
            <a:avLst/>
          </a:prstGeom>
        </p:spPr>
        <p:txBody>
          <a:bodyPr/>
          <a:lstStyle>
            <a:lvl1pPr algn="l">
              <a:defRPr sz="1213">
                <a:solidFill>
                  <a:srgbClr val="3B4245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Текст 21">
            <a:extLst>
              <a:ext uri="{FF2B5EF4-FFF2-40B4-BE49-F238E27FC236}">
                <a16:creationId xmlns:a16="http://schemas.microsoft.com/office/drawing/2014/main" id="{AF7DAA42-F955-4D49-0C9B-7C1FD468544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5837" y="3385056"/>
            <a:ext cx="2484569" cy="695384"/>
          </a:xfrm>
          <a:prstGeom prst="rect">
            <a:avLst/>
          </a:prstGeom>
        </p:spPr>
        <p:txBody>
          <a:bodyPr/>
          <a:lstStyle>
            <a:lvl1pPr marL="207935" indent="-207935" algn="l">
              <a:buFont typeface="Wingdings" panose="05000000000000000000" pitchFamily="2" charset="2"/>
              <a:buChar char="§"/>
              <a:defRPr sz="1182" b="0"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207935" marR="0" lvl="0" indent="-207935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182" spc="106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Lorem</a:t>
            </a:r>
            <a:r>
              <a:rPr lang="en-US" sz="1182" spc="-52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 </a:t>
            </a:r>
            <a:r>
              <a:rPr lang="en-US" sz="1182" spc="115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ipsum</a:t>
            </a:r>
            <a:r>
              <a:rPr lang="en-US" sz="1182" spc="-49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 </a:t>
            </a:r>
            <a:endParaRPr lang="ru-RU" sz="1182" spc="-49" dirty="0">
              <a:solidFill>
                <a:srgbClr val="3B4245"/>
              </a:solidFill>
              <a:latin typeface="Montserrat regular" panose="00000500000000000000" pitchFamily="2" charset="-52"/>
              <a:cs typeface="Tahoma"/>
            </a:endParaRPr>
          </a:p>
          <a:p>
            <a:pPr marL="207935" marR="0" lvl="0" indent="-207935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182" spc="79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dolor</a:t>
            </a:r>
            <a:r>
              <a:rPr lang="en-US" sz="1182" spc="-49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 </a:t>
            </a:r>
            <a:r>
              <a:rPr lang="en-US" sz="1182" spc="49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sit</a:t>
            </a:r>
            <a:r>
              <a:rPr lang="en-US" sz="1182" spc="-49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 </a:t>
            </a:r>
            <a:r>
              <a:rPr lang="en-US" sz="1182" spc="103" dirty="0" err="1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amet</a:t>
            </a:r>
            <a:r>
              <a:rPr lang="en-US" sz="1182" spc="103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 </a:t>
            </a:r>
            <a:endParaRPr lang="ru-RU" sz="1182" spc="103" dirty="0">
              <a:solidFill>
                <a:srgbClr val="3B4245"/>
              </a:solidFill>
              <a:latin typeface="Montserrat regular" panose="00000500000000000000" pitchFamily="2" charset="-52"/>
              <a:cs typeface="Tahoma"/>
            </a:endParaRPr>
          </a:p>
          <a:p>
            <a:pPr marL="207935" marR="0" lvl="0" indent="-207935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182" spc="67" dirty="0" err="1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wisi</a:t>
            </a:r>
            <a:r>
              <a:rPr lang="en-US" sz="1182" spc="-55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 </a:t>
            </a:r>
            <a:r>
              <a:rPr lang="en-US" sz="1182" spc="79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et</a:t>
            </a:r>
            <a:r>
              <a:rPr lang="en-US" sz="1182" spc="-55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 </a:t>
            </a:r>
            <a:r>
              <a:rPr lang="en-US" sz="1182" spc="85" dirty="0" err="1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blandit</a:t>
            </a:r>
            <a:r>
              <a:rPr lang="en-US" sz="1182" spc="-55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 </a:t>
            </a:r>
            <a:r>
              <a:rPr lang="en-US" sz="1182" spc="118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diam</a:t>
            </a:r>
            <a:r>
              <a:rPr lang="en-US" sz="1182" spc="-52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 </a:t>
            </a:r>
            <a:endParaRPr lang="ru-RU" sz="1182" spc="-52" dirty="0">
              <a:solidFill>
                <a:srgbClr val="3B4245"/>
              </a:solidFill>
              <a:latin typeface="Montserrat regular" panose="00000500000000000000" pitchFamily="2" charset="-52"/>
              <a:cs typeface="Tahoma"/>
            </a:endParaRPr>
          </a:p>
        </p:txBody>
      </p:sp>
      <p:sp>
        <p:nvSpPr>
          <p:cNvPr id="27" name="Текст 21">
            <a:extLst>
              <a:ext uri="{FF2B5EF4-FFF2-40B4-BE49-F238E27FC236}">
                <a16:creationId xmlns:a16="http://schemas.microsoft.com/office/drawing/2014/main" id="{EEDD314A-7B71-4A99-F2DB-E1C886ADA8F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5837" y="4558535"/>
            <a:ext cx="1671298" cy="256018"/>
          </a:xfrm>
          <a:prstGeom prst="rect">
            <a:avLst/>
          </a:prstGeom>
        </p:spPr>
        <p:txBody>
          <a:bodyPr/>
          <a:lstStyle>
            <a:lvl1pPr algn="ctr">
              <a:defRPr sz="1698" b="0">
                <a:solidFill>
                  <a:srgbClr val="3B4245"/>
                </a:solidFill>
                <a:latin typeface="+mj-lt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28" name="Текст 21">
            <a:extLst>
              <a:ext uri="{FF2B5EF4-FFF2-40B4-BE49-F238E27FC236}">
                <a16:creationId xmlns:a16="http://schemas.microsoft.com/office/drawing/2014/main" id="{AD1A44DB-C24B-026E-A7BB-C950CC2FAE8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5837" y="5024072"/>
            <a:ext cx="2484569" cy="695384"/>
          </a:xfrm>
          <a:prstGeom prst="rect">
            <a:avLst/>
          </a:prstGeom>
        </p:spPr>
        <p:txBody>
          <a:bodyPr/>
          <a:lstStyle>
            <a:lvl1pPr marL="207935" indent="-207935" algn="l">
              <a:buFont typeface="Wingdings" panose="05000000000000000000" pitchFamily="2" charset="2"/>
              <a:buChar char="§"/>
              <a:defRPr sz="1182" b="0"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207935" marR="0" lvl="0" indent="-207935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182" spc="106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Lorem</a:t>
            </a:r>
            <a:r>
              <a:rPr lang="en-US" sz="1182" spc="-52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 </a:t>
            </a:r>
            <a:r>
              <a:rPr lang="en-US" sz="1182" spc="115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ipsum</a:t>
            </a:r>
            <a:r>
              <a:rPr lang="en-US" sz="1182" spc="-49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 </a:t>
            </a:r>
            <a:endParaRPr lang="ru-RU" sz="1182" spc="-49" dirty="0">
              <a:solidFill>
                <a:srgbClr val="3B4245"/>
              </a:solidFill>
              <a:latin typeface="Montserrat regular" panose="00000500000000000000" pitchFamily="2" charset="-52"/>
              <a:cs typeface="Tahoma"/>
            </a:endParaRPr>
          </a:p>
          <a:p>
            <a:pPr marL="207935" marR="0" lvl="0" indent="-207935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182" spc="79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dolor</a:t>
            </a:r>
            <a:r>
              <a:rPr lang="en-US" sz="1182" spc="-49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 </a:t>
            </a:r>
            <a:r>
              <a:rPr lang="en-US" sz="1182" spc="49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sit</a:t>
            </a:r>
            <a:r>
              <a:rPr lang="en-US" sz="1182" spc="-49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 </a:t>
            </a:r>
            <a:r>
              <a:rPr lang="en-US" sz="1182" spc="103" dirty="0" err="1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amet</a:t>
            </a:r>
            <a:r>
              <a:rPr lang="en-US" sz="1182" spc="103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 </a:t>
            </a:r>
            <a:endParaRPr lang="ru-RU" sz="1182" spc="103" dirty="0">
              <a:solidFill>
                <a:srgbClr val="3B4245"/>
              </a:solidFill>
              <a:latin typeface="Montserrat regular" panose="00000500000000000000" pitchFamily="2" charset="-52"/>
              <a:cs typeface="Tahoma"/>
            </a:endParaRPr>
          </a:p>
          <a:p>
            <a:pPr marL="207935" marR="0" lvl="0" indent="-207935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182" spc="67" dirty="0" err="1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wisi</a:t>
            </a:r>
            <a:r>
              <a:rPr lang="en-US" sz="1182" spc="-55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 </a:t>
            </a:r>
            <a:r>
              <a:rPr lang="en-US" sz="1182" spc="79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et</a:t>
            </a:r>
            <a:r>
              <a:rPr lang="en-US" sz="1182" spc="-55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 </a:t>
            </a:r>
            <a:r>
              <a:rPr lang="en-US" sz="1182" spc="85" dirty="0" err="1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blandit</a:t>
            </a:r>
            <a:r>
              <a:rPr lang="en-US" sz="1182" spc="-55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 </a:t>
            </a:r>
            <a:r>
              <a:rPr lang="en-US" sz="1182" spc="118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diam</a:t>
            </a:r>
            <a:r>
              <a:rPr lang="en-US" sz="1182" spc="-52" dirty="0">
                <a:solidFill>
                  <a:srgbClr val="3B4245"/>
                </a:solidFill>
                <a:latin typeface="Montserrat regular" panose="00000500000000000000" pitchFamily="2" charset="-52"/>
                <a:cs typeface="Tahoma"/>
              </a:rPr>
              <a:t> </a:t>
            </a:r>
            <a:endParaRPr lang="ru-RU" sz="1182" spc="-52" dirty="0">
              <a:solidFill>
                <a:srgbClr val="3B4245"/>
              </a:solidFill>
              <a:latin typeface="Montserrat regular" panose="00000500000000000000" pitchFamily="2" charset="-52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1875628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презентации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6D8B8B-5593-5357-BBBE-74DC885AF9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657" y="168852"/>
            <a:ext cx="6656529" cy="674825"/>
          </a:xfrm>
          <a:prstGeom prst="rect">
            <a:avLst/>
          </a:prstGeom>
        </p:spPr>
        <p:txBody>
          <a:bodyPr/>
          <a:lstStyle>
            <a:lvl1pPr>
              <a:defRPr sz="2304">
                <a:solidFill>
                  <a:schemeClr val="bg1"/>
                </a:solidFill>
                <a:latin typeface="Montserrat Bold" panose="00000800000000000000" pitchFamily="2" charset="-52"/>
              </a:defRPr>
            </a:lvl1pPr>
          </a:lstStyle>
          <a:p>
            <a:r>
              <a:rPr lang="ru-RU" dirty="0"/>
              <a:t>ЗАГОЛОВОК В ОДНУ </a:t>
            </a:r>
            <a:br>
              <a:rPr lang="ru-RU" dirty="0"/>
            </a:br>
            <a:r>
              <a:rPr lang="ru-RU" dirty="0"/>
              <a:t>ИЛИ 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2702409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DFCEA499-6541-15F5-8374-23D3FE0404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177832" y="0"/>
            <a:ext cx="6014168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40"/>
            </a:lvl1pPr>
            <a:lvl2pPr marL="277246" indent="0">
              <a:buNone/>
              <a:defRPr sz="1698"/>
            </a:lvl2pPr>
            <a:lvl3pPr marL="554492" indent="0">
              <a:buNone/>
              <a:defRPr sz="1455"/>
            </a:lvl3pPr>
            <a:lvl4pPr marL="831738" indent="0">
              <a:buNone/>
              <a:defRPr sz="1213"/>
            </a:lvl4pPr>
            <a:lvl5pPr marL="1108984" indent="0">
              <a:buNone/>
              <a:defRPr sz="1213"/>
            </a:lvl5pPr>
            <a:lvl6pPr marL="1386230" indent="0">
              <a:buNone/>
              <a:defRPr sz="1213"/>
            </a:lvl6pPr>
            <a:lvl7pPr marL="1663476" indent="0">
              <a:buNone/>
              <a:defRPr sz="1213"/>
            </a:lvl7pPr>
            <a:lvl8pPr marL="1940723" indent="0">
              <a:buNone/>
              <a:defRPr sz="1213"/>
            </a:lvl8pPr>
            <a:lvl9pPr marL="2217969" indent="0">
              <a:buNone/>
              <a:defRPr sz="1213"/>
            </a:lvl9pPr>
          </a:lstStyle>
          <a:p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F5C4681-0C4E-7B90-72AC-ED8D94D6D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03" y="299075"/>
            <a:ext cx="2911292" cy="22441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/>
              <a:t>01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A493EE7-BD5D-1927-87D7-5F9E0119EF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3103" y="3347645"/>
            <a:ext cx="3373402" cy="1328965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 Bold" panose="00000800000000000000" pitchFamily="2" charset="-52"/>
              </a:defRPr>
            </a:lvl1pPr>
          </a:lstStyle>
          <a:p>
            <a:pPr lvl="0"/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РАЗДЕЛА В ТРИ</a:t>
            </a:r>
            <a:br>
              <a:rPr lang="ru-RU" dirty="0"/>
            </a:br>
            <a:r>
              <a:rPr lang="ru-RU" dirty="0"/>
              <a:t>СТРОКИ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312921BC-143C-8BBA-B3EF-DBC01DCAE3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103" y="4722818"/>
            <a:ext cx="3373402" cy="55449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9B09FF7F-794F-0012-235E-225DFE594B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3103" y="5415934"/>
            <a:ext cx="3373402" cy="1142679"/>
          </a:xfrm>
          <a:prstGeom prst="rect">
            <a:avLst/>
          </a:prstGeom>
        </p:spPr>
        <p:txBody>
          <a:bodyPr/>
          <a:lstStyle>
            <a:lvl1pPr marL="415869" indent="-415869">
              <a:buFont typeface="Wingdings" panose="05000000000000000000" pitchFamily="2" charset="2"/>
              <a:buChar char="§"/>
              <a:defRPr sz="1455"/>
            </a:lvl1pPr>
            <a:lvl2pPr marL="485181" indent="-207935">
              <a:buFont typeface="Wingdings" panose="05000000000000000000" pitchFamily="2" charset="2"/>
              <a:buChar char="§"/>
              <a:defRPr/>
            </a:lvl2pPr>
          </a:lstStyle>
          <a:p>
            <a:pPr lvl="0"/>
            <a:r>
              <a:rPr lang="ru-RU" dirty="0"/>
              <a:t>Маркированный список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0513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C00DBD-D6F4-5B17-95AC-947CD13132E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89" y="0"/>
                </a:moveTo>
                <a:lnTo>
                  <a:pt x="0" y="0"/>
                </a:lnTo>
                <a:lnTo>
                  <a:pt x="0" y="11308545"/>
                </a:lnTo>
                <a:lnTo>
                  <a:pt x="20104089" y="11308545"/>
                </a:lnTo>
                <a:lnTo>
                  <a:pt x="20104089" y="0"/>
                </a:lnTo>
                <a:close/>
              </a:path>
            </a:pathLst>
          </a:custGeom>
          <a:solidFill>
            <a:srgbClr val="3B4245"/>
          </a:solidFill>
        </p:spPr>
        <p:txBody>
          <a:bodyPr wrap="square" lIns="0" tIns="0" rIns="0" bIns="0" rtlCol="0"/>
          <a:lstStyle/>
          <a:p>
            <a:endParaRPr sz="1092" dirty="0">
              <a:latin typeface="Montserrat regular" panose="00000500000000000000" pitchFamily="2" charset="-52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F1BA22ED-73BD-7A8A-C399-F280827902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6580" y="4518562"/>
            <a:ext cx="7255126" cy="8779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11">
                <a:solidFill>
                  <a:schemeClr val="bg1"/>
                </a:solidFill>
                <a:latin typeface="Montserrat Bold" panose="00000800000000000000" pitchFamily="2" charset="-52"/>
              </a:defRPr>
            </a:lvl1pPr>
            <a:lvl2pPr marL="277246" indent="0">
              <a:buNone/>
              <a:defRPr>
                <a:latin typeface="Montserrat Bold" panose="00000800000000000000" pitchFamily="2" charset="-52"/>
              </a:defRPr>
            </a:lvl2pPr>
            <a:lvl3pPr marL="554492" indent="0">
              <a:buNone/>
              <a:defRPr>
                <a:latin typeface="Montserrat Bold" panose="00000800000000000000" pitchFamily="2" charset="-52"/>
              </a:defRPr>
            </a:lvl3pPr>
            <a:lvl4pPr marL="831738" indent="0">
              <a:buNone/>
              <a:defRPr>
                <a:latin typeface="Montserrat Bold" panose="00000800000000000000" pitchFamily="2" charset="-52"/>
              </a:defRPr>
            </a:lvl4pPr>
            <a:lvl5pPr marL="1108984" indent="0">
              <a:buNone/>
              <a:defRPr>
                <a:latin typeface="Montserrat Bold" panose="00000800000000000000" pitchFamily="2" charset="-52"/>
              </a:defRPr>
            </a:lvl5pPr>
          </a:lstStyle>
          <a:p>
            <a:pPr lvl="0"/>
            <a:r>
              <a:rPr lang="ru-RU" dirty="0"/>
              <a:t>НАЗВАНИЕ ПРЕЗЕНТАЦИИ В ОДНУ</a:t>
            </a:r>
            <a:br>
              <a:rPr lang="ru-RU" dirty="0"/>
            </a:br>
            <a:r>
              <a:rPr lang="ru-RU" dirty="0"/>
              <a:t>ИЛИ В ДВЕ СТРОКИ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50FC1A7-74C3-8334-6095-DFA8529F49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6580" y="1759708"/>
            <a:ext cx="8819559" cy="1556284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4E230565-030A-0A27-EC3F-D0B2A1172118}"/>
              </a:ext>
            </a:extLst>
          </p:cNvPr>
          <p:cNvSpPr/>
          <p:nvPr userDrawn="1"/>
        </p:nvSpPr>
        <p:spPr>
          <a:xfrm>
            <a:off x="0" y="3687807"/>
            <a:ext cx="9759177" cy="324609"/>
          </a:xfrm>
          <a:custGeom>
            <a:avLst/>
            <a:gdLst/>
            <a:ahLst/>
            <a:cxnLst/>
            <a:rect l="l" t="t" r="r" b="b"/>
            <a:pathLst>
              <a:path w="17259300" h="535304">
                <a:moveTo>
                  <a:pt x="17258992" y="0"/>
                </a:moveTo>
                <a:lnTo>
                  <a:pt x="0" y="0"/>
                </a:lnTo>
                <a:lnTo>
                  <a:pt x="0" y="535282"/>
                </a:lnTo>
                <a:lnTo>
                  <a:pt x="17258992" y="535282"/>
                </a:lnTo>
                <a:lnTo>
                  <a:pt x="17258992" y="0"/>
                </a:lnTo>
                <a:close/>
              </a:path>
            </a:pathLst>
          </a:custGeom>
          <a:solidFill>
            <a:srgbClr val="85BC24"/>
          </a:solidFill>
        </p:spPr>
        <p:txBody>
          <a:bodyPr wrap="square" lIns="0" tIns="0" rIns="0" bIns="0" rtlCol="0"/>
          <a:lstStyle/>
          <a:p>
            <a:endParaRPr sz="1092" dirty="0">
              <a:latin typeface="Montserrat regular" panose="00000500000000000000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464FFB-2E85-0BC9-6451-69748FA8CB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2729" y="1759708"/>
            <a:ext cx="8819559" cy="155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00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>
            <a:extLst>
              <a:ext uri="{FF2B5EF4-FFF2-40B4-BE49-F238E27FC236}">
                <a16:creationId xmlns:a16="http://schemas.microsoft.com/office/drawing/2014/main" id="{F1BA22ED-73BD-7A8A-C399-F280827902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6580" y="5338920"/>
            <a:ext cx="6238484" cy="7393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11">
                <a:solidFill>
                  <a:srgbClr val="3B4245"/>
                </a:solidFill>
                <a:latin typeface="Montserrat Bold" panose="00000800000000000000" pitchFamily="2" charset="-52"/>
              </a:defRPr>
            </a:lvl1pPr>
            <a:lvl2pPr marL="277246" indent="0">
              <a:buNone/>
              <a:defRPr>
                <a:latin typeface="Montserrat Bold" panose="00000800000000000000" pitchFamily="2" charset="-52"/>
              </a:defRPr>
            </a:lvl2pPr>
            <a:lvl3pPr marL="554492" indent="0">
              <a:buNone/>
              <a:defRPr>
                <a:latin typeface="Montserrat Bold" panose="00000800000000000000" pitchFamily="2" charset="-52"/>
              </a:defRPr>
            </a:lvl3pPr>
            <a:lvl4pPr marL="831738" indent="0">
              <a:buNone/>
              <a:defRPr>
                <a:latin typeface="Montserrat Bold" panose="00000800000000000000" pitchFamily="2" charset="-52"/>
              </a:defRPr>
            </a:lvl4pPr>
            <a:lvl5pPr marL="1108984" indent="0">
              <a:buNone/>
              <a:defRPr>
                <a:latin typeface="Montserrat Bold" panose="00000800000000000000" pitchFamily="2" charset="-52"/>
              </a:defRPr>
            </a:lvl5pPr>
          </a:lstStyle>
          <a:p>
            <a:pPr lvl="0"/>
            <a:r>
              <a:rPr lang="ru-RU" dirty="0"/>
              <a:t>ПРИМЕР ЗАГОЛОВКА В ОДНУ</a:t>
            </a:r>
            <a:br>
              <a:rPr lang="ru-RU" dirty="0"/>
            </a:br>
            <a:r>
              <a:rPr lang="ru-RU" dirty="0"/>
              <a:t>ИЛИ В ДВЕ СТРОКИ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78DFF0-AB52-8996-A1C8-8B4B9129EF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4312" y="1840698"/>
            <a:ext cx="5784974" cy="102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25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D628F424-9BA2-B55C-E312-45758D3F86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43697" y="0"/>
            <a:ext cx="4848303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 regular" panose="00000500000000000000" pitchFamily="2" charset="-52"/>
              </a:defRPr>
            </a:lvl1pPr>
          </a:lstStyle>
          <a:p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09961E3-2FF0-7FC4-25B9-AC5ADEF9B6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4312" y="1840698"/>
            <a:ext cx="5784974" cy="1020806"/>
          </a:xfrm>
          <a:prstGeom prst="rect">
            <a:avLst/>
          </a:prstGeom>
        </p:spPr>
      </p:pic>
      <p:sp>
        <p:nvSpPr>
          <p:cNvPr id="16" name="Текст 8">
            <a:extLst>
              <a:ext uri="{FF2B5EF4-FFF2-40B4-BE49-F238E27FC236}">
                <a16:creationId xmlns:a16="http://schemas.microsoft.com/office/drawing/2014/main" id="{D59A8723-840F-AB90-7139-B1FC964D11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6580" y="5338920"/>
            <a:ext cx="6238484" cy="7393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11">
                <a:solidFill>
                  <a:srgbClr val="3B4245"/>
                </a:solidFill>
                <a:latin typeface="Montserrat Bold" panose="00000800000000000000" pitchFamily="2" charset="-52"/>
              </a:defRPr>
            </a:lvl1pPr>
            <a:lvl2pPr marL="277246" indent="0">
              <a:buNone/>
              <a:defRPr>
                <a:latin typeface="Montserrat Bold" panose="00000800000000000000" pitchFamily="2" charset="-52"/>
              </a:defRPr>
            </a:lvl2pPr>
            <a:lvl3pPr marL="554492" indent="0">
              <a:buNone/>
              <a:defRPr>
                <a:latin typeface="Montserrat Bold" panose="00000800000000000000" pitchFamily="2" charset="-52"/>
              </a:defRPr>
            </a:lvl3pPr>
            <a:lvl4pPr marL="831738" indent="0">
              <a:buNone/>
              <a:defRPr>
                <a:latin typeface="Montserrat Bold" panose="00000800000000000000" pitchFamily="2" charset="-52"/>
              </a:defRPr>
            </a:lvl4pPr>
            <a:lvl5pPr marL="1108984" indent="0">
              <a:buNone/>
              <a:defRPr>
                <a:latin typeface="Montserrat Bold" panose="00000800000000000000" pitchFamily="2" charset="-52"/>
              </a:defRPr>
            </a:lvl5pPr>
          </a:lstStyle>
          <a:p>
            <a:pPr lvl="0"/>
            <a:r>
              <a:rPr lang="ru-RU" dirty="0"/>
              <a:t>ПРИМЕР ЗАГОЛОВКА В ОДНУ</a:t>
            </a:r>
            <a:br>
              <a:rPr lang="ru-RU" dirty="0"/>
            </a:br>
            <a:r>
              <a:rPr lang="ru-RU" dirty="0"/>
              <a:t>ИЛИ 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4075984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повой слайд с текстом и картин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44">
            <a:extLst>
              <a:ext uri="{FF2B5EF4-FFF2-40B4-BE49-F238E27FC236}">
                <a16:creationId xmlns:a16="http://schemas.microsoft.com/office/drawing/2014/main" id="{AB1934BE-60DB-31CB-B103-8AFB034B1903}"/>
              </a:ext>
            </a:extLst>
          </p:cNvPr>
          <p:cNvSpPr/>
          <p:nvPr userDrawn="1"/>
        </p:nvSpPr>
        <p:spPr>
          <a:xfrm>
            <a:off x="9331014" y="741539"/>
            <a:ext cx="2860845" cy="90105"/>
          </a:xfrm>
          <a:custGeom>
            <a:avLst/>
            <a:gdLst/>
            <a:ahLst/>
            <a:cxnLst/>
            <a:rect l="l" t="t" r="r" b="b"/>
            <a:pathLst>
              <a:path w="4717415" h="148590">
                <a:moveTo>
                  <a:pt x="4717259" y="0"/>
                </a:moveTo>
                <a:lnTo>
                  <a:pt x="0" y="0"/>
                </a:lnTo>
                <a:lnTo>
                  <a:pt x="0" y="147974"/>
                </a:lnTo>
                <a:lnTo>
                  <a:pt x="4717259" y="147974"/>
                </a:lnTo>
                <a:lnTo>
                  <a:pt x="4717259" y="0"/>
                </a:lnTo>
                <a:close/>
              </a:path>
            </a:pathLst>
          </a:custGeom>
          <a:solidFill>
            <a:srgbClr val="88BC24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96F4C23-4699-2880-2FE1-24C08806E0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33722" y="208597"/>
            <a:ext cx="2446230" cy="43165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1D7893-14C1-6CE2-DE3D-EFAEDD36E1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6" y="168852"/>
            <a:ext cx="6656529" cy="674825"/>
          </a:xfrm>
          <a:prstGeom prst="rect">
            <a:avLst/>
          </a:prstGeom>
        </p:spPr>
        <p:txBody>
          <a:bodyPr/>
          <a:lstStyle>
            <a:lvl1pPr>
              <a:defRPr sz="2304">
                <a:solidFill>
                  <a:schemeClr val="bg1"/>
                </a:solidFill>
                <a:latin typeface="Montserrat Bold" panose="00000800000000000000" pitchFamily="2" charset="-52"/>
              </a:defRPr>
            </a:lvl1pPr>
          </a:lstStyle>
          <a:p>
            <a:r>
              <a:rPr lang="ru-RU" dirty="0"/>
              <a:t>ЗАГОЛОВОК В ОДНУ </a:t>
            </a:r>
            <a:br>
              <a:rPr lang="ru-RU" dirty="0"/>
            </a:br>
            <a:r>
              <a:rPr lang="ru-RU" dirty="0"/>
              <a:t>ИЛИ В ДВЕ СТРОКИ</a:t>
            </a:r>
          </a:p>
        </p:txBody>
      </p:sp>
      <p:sp>
        <p:nvSpPr>
          <p:cNvPr id="16" name="object 7"/>
          <p:cNvSpPr/>
          <p:nvPr userDrawn="1"/>
        </p:nvSpPr>
        <p:spPr>
          <a:xfrm>
            <a:off x="38" y="5277502"/>
            <a:ext cx="4932253" cy="1580305"/>
          </a:xfrm>
          <a:custGeom>
            <a:avLst/>
            <a:gdLst/>
            <a:ahLst/>
            <a:cxnLst/>
            <a:rect l="l" t="t" r="r" b="b"/>
            <a:pathLst>
              <a:path w="8133080" h="2606040">
                <a:moveTo>
                  <a:pt x="8132904" y="0"/>
                </a:moveTo>
                <a:lnTo>
                  <a:pt x="0" y="0"/>
                </a:lnTo>
                <a:lnTo>
                  <a:pt x="0" y="2605564"/>
                </a:lnTo>
                <a:lnTo>
                  <a:pt x="8132904" y="2605564"/>
                </a:lnTo>
                <a:lnTo>
                  <a:pt x="8132904" y="0"/>
                </a:lnTo>
                <a:close/>
              </a:path>
            </a:pathLst>
          </a:custGeom>
          <a:solidFill>
            <a:srgbClr val="85BC24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6C8E4AB0-6FD6-B1DE-A8E7-F68D6B9BD1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6072" y="1358217"/>
            <a:ext cx="4098337" cy="3522378"/>
          </a:xfrm>
          <a:prstGeom prst="rect">
            <a:avLst/>
          </a:prstGeom>
        </p:spPr>
        <p:txBody>
          <a:bodyPr/>
          <a:lstStyle>
            <a:lvl1pPr algn="l">
              <a:defRPr sz="1455" b="0">
                <a:solidFill>
                  <a:srgbClr val="3B4245"/>
                </a:solidFill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33B9912-1657-4C8D-FBC2-E2BC2BA1F6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311" y="5771636"/>
            <a:ext cx="4114704" cy="592036"/>
          </a:xfrm>
          <a:prstGeom prst="rect">
            <a:avLst/>
          </a:prstGeom>
        </p:spPr>
        <p:txBody>
          <a:bodyPr/>
          <a:lstStyle>
            <a:lvl1pPr>
              <a:defRPr sz="1940">
                <a:solidFill>
                  <a:srgbClr val="3B4245"/>
                </a:solidFill>
                <a:latin typeface="Montserrat Bold" panose="00000800000000000000" pitchFamily="2" charset="-52"/>
              </a:defRPr>
            </a:lvl1pPr>
          </a:lstStyle>
          <a:p>
            <a:pPr lvl="0"/>
            <a:r>
              <a:rPr lang="ru-RU" dirty="0"/>
              <a:t>ОБРАЗЕЦ ВАЖНОГО ТЕКСТА</a:t>
            </a:r>
            <a:br>
              <a:rPr lang="ru-RU" dirty="0"/>
            </a:br>
            <a:r>
              <a:rPr lang="ru-RU" dirty="0"/>
              <a:t>КОТОРЫЙ НАДО ВЫДЕЛИТЬ</a:t>
            </a:r>
          </a:p>
        </p:txBody>
      </p:sp>
      <p:sp>
        <p:nvSpPr>
          <p:cNvPr id="18" name="Рисунок 11">
            <a:extLst>
              <a:ext uri="{FF2B5EF4-FFF2-40B4-BE49-F238E27FC236}">
                <a16:creationId xmlns:a16="http://schemas.microsoft.com/office/drawing/2014/main" id="{96C5A69F-EF62-DEB0-8E80-92C660AE50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32291" y="1097435"/>
            <a:ext cx="7246475" cy="576056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6293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738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омированный список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id="{21630006-4559-F5F7-C20A-3C047C35C01C}"/>
              </a:ext>
            </a:extLst>
          </p:cNvPr>
          <p:cNvSpPr/>
          <p:nvPr userDrawn="1"/>
        </p:nvSpPr>
        <p:spPr>
          <a:xfrm>
            <a:off x="0" y="0"/>
            <a:ext cx="12192000" cy="1098589"/>
          </a:xfrm>
          <a:custGeom>
            <a:avLst/>
            <a:gdLst/>
            <a:ahLst/>
            <a:cxnLst/>
            <a:rect l="l" t="t" r="r" b="b"/>
            <a:pathLst>
              <a:path w="20104100" h="1811655">
                <a:moveTo>
                  <a:pt x="20103764" y="0"/>
                </a:moveTo>
                <a:lnTo>
                  <a:pt x="0" y="0"/>
                </a:lnTo>
                <a:lnTo>
                  <a:pt x="0" y="1811452"/>
                </a:lnTo>
                <a:lnTo>
                  <a:pt x="20103764" y="1811452"/>
                </a:lnTo>
                <a:lnTo>
                  <a:pt x="20103764" y="0"/>
                </a:lnTo>
                <a:close/>
              </a:path>
            </a:pathLst>
          </a:custGeom>
          <a:solidFill>
            <a:srgbClr val="3B4245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" name="object 44">
            <a:extLst>
              <a:ext uri="{FF2B5EF4-FFF2-40B4-BE49-F238E27FC236}">
                <a16:creationId xmlns:a16="http://schemas.microsoft.com/office/drawing/2014/main" id="{6EF14DE7-EC9E-74B6-9B8D-6A9B1610A8D5}"/>
              </a:ext>
            </a:extLst>
          </p:cNvPr>
          <p:cNvSpPr/>
          <p:nvPr userDrawn="1"/>
        </p:nvSpPr>
        <p:spPr>
          <a:xfrm>
            <a:off x="9331014" y="741539"/>
            <a:ext cx="2860845" cy="90105"/>
          </a:xfrm>
          <a:custGeom>
            <a:avLst/>
            <a:gdLst/>
            <a:ahLst/>
            <a:cxnLst/>
            <a:rect l="l" t="t" r="r" b="b"/>
            <a:pathLst>
              <a:path w="4717415" h="148590">
                <a:moveTo>
                  <a:pt x="4717259" y="0"/>
                </a:moveTo>
                <a:lnTo>
                  <a:pt x="0" y="0"/>
                </a:lnTo>
                <a:lnTo>
                  <a:pt x="0" y="147974"/>
                </a:lnTo>
                <a:lnTo>
                  <a:pt x="4717259" y="147974"/>
                </a:lnTo>
                <a:lnTo>
                  <a:pt x="4717259" y="0"/>
                </a:lnTo>
                <a:close/>
              </a:path>
            </a:pathLst>
          </a:custGeom>
          <a:solidFill>
            <a:srgbClr val="88BC24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D6BA1D-F332-6B5A-5217-09E4FEC8B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33722" y="208597"/>
            <a:ext cx="2446230" cy="431657"/>
          </a:xfrm>
          <a:prstGeom prst="rect">
            <a:avLst/>
          </a:prstGeom>
        </p:spPr>
      </p:pic>
      <p:sp>
        <p:nvSpPr>
          <p:cNvPr id="24" name="Текст 23">
            <a:extLst>
              <a:ext uri="{FF2B5EF4-FFF2-40B4-BE49-F238E27FC236}">
                <a16:creationId xmlns:a16="http://schemas.microsoft.com/office/drawing/2014/main" id="{C5060625-8DBA-4EF4-E253-3B738FEE3D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806" y="3638217"/>
            <a:ext cx="4114704" cy="307172"/>
          </a:xfrm>
          <a:prstGeom prst="rect">
            <a:avLst/>
          </a:prstGeom>
        </p:spPr>
        <p:txBody>
          <a:bodyPr/>
          <a:lstStyle>
            <a:lvl1pPr>
              <a:defRPr sz="1940">
                <a:solidFill>
                  <a:srgbClr val="3B4245"/>
                </a:solidFill>
                <a:latin typeface="Montserrat Bold" panose="00000800000000000000" pitchFamily="2" charset="-52"/>
              </a:defRPr>
            </a:lvl1pPr>
          </a:lstStyle>
          <a:p>
            <a:pPr lvl="0"/>
            <a:r>
              <a:rPr lang="ru-RU" dirty="0"/>
              <a:t>ПРИМЕР ЗАГОЛОВКА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905F40C7-0613-07D5-746A-BDFF1DF039CA}"/>
              </a:ext>
            </a:extLst>
          </p:cNvPr>
          <p:cNvSpPr/>
          <p:nvPr userDrawn="1"/>
        </p:nvSpPr>
        <p:spPr>
          <a:xfrm>
            <a:off x="419373" y="4149591"/>
            <a:ext cx="497923" cy="334385"/>
          </a:xfrm>
          <a:prstGeom prst="rect">
            <a:avLst/>
          </a:prstGeom>
          <a:solidFill>
            <a:srgbClr val="85BC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6" name="Текст 23">
            <a:extLst>
              <a:ext uri="{FF2B5EF4-FFF2-40B4-BE49-F238E27FC236}">
                <a16:creationId xmlns:a16="http://schemas.microsoft.com/office/drawing/2014/main" id="{F26CCFD7-32FD-364F-05C8-95196880EB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373" y="4147643"/>
            <a:ext cx="497923" cy="336333"/>
          </a:xfrm>
          <a:prstGeom prst="rect">
            <a:avLst/>
          </a:prstGeom>
        </p:spPr>
        <p:txBody>
          <a:bodyPr/>
          <a:lstStyle>
            <a:lvl1pPr algn="ctr">
              <a:defRPr sz="1940">
                <a:solidFill>
                  <a:srgbClr val="3B4245"/>
                </a:solidFill>
                <a:latin typeface="Montserrat Bold" panose="00000800000000000000" pitchFamily="2" charset="-52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491EC658-99C5-DA5E-E878-8D09960CA13D}"/>
              </a:ext>
            </a:extLst>
          </p:cNvPr>
          <p:cNvSpPr/>
          <p:nvPr userDrawn="1"/>
        </p:nvSpPr>
        <p:spPr>
          <a:xfrm>
            <a:off x="4216317" y="4181255"/>
            <a:ext cx="497923" cy="334385"/>
          </a:xfrm>
          <a:prstGeom prst="rect">
            <a:avLst/>
          </a:prstGeom>
          <a:solidFill>
            <a:srgbClr val="85BC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30" name="Текст 23">
            <a:extLst>
              <a:ext uri="{FF2B5EF4-FFF2-40B4-BE49-F238E27FC236}">
                <a16:creationId xmlns:a16="http://schemas.microsoft.com/office/drawing/2014/main" id="{8287A71B-1E68-20AD-CB94-7B881F6BE6A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16317" y="4179307"/>
            <a:ext cx="497923" cy="336333"/>
          </a:xfrm>
          <a:prstGeom prst="rect">
            <a:avLst/>
          </a:prstGeom>
        </p:spPr>
        <p:txBody>
          <a:bodyPr/>
          <a:lstStyle>
            <a:lvl1pPr algn="ctr">
              <a:defRPr sz="1940">
                <a:solidFill>
                  <a:srgbClr val="3B4245"/>
                </a:solidFill>
                <a:latin typeface="Montserrat Bold" panose="00000800000000000000" pitchFamily="2" charset="-52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29CDCC20-0B72-D1FF-A22D-D40BE827A99F}"/>
              </a:ext>
            </a:extLst>
          </p:cNvPr>
          <p:cNvSpPr/>
          <p:nvPr userDrawn="1"/>
        </p:nvSpPr>
        <p:spPr>
          <a:xfrm>
            <a:off x="8481947" y="4181255"/>
            <a:ext cx="497923" cy="334385"/>
          </a:xfrm>
          <a:prstGeom prst="rect">
            <a:avLst/>
          </a:prstGeom>
          <a:solidFill>
            <a:srgbClr val="85BC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32" name="Текст 23">
            <a:extLst>
              <a:ext uri="{FF2B5EF4-FFF2-40B4-BE49-F238E27FC236}">
                <a16:creationId xmlns:a16="http://schemas.microsoft.com/office/drawing/2014/main" id="{ECB243CF-53D8-B84B-3D90-3FB46CCC219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81947" y="4179307"/>
            <a:ext cx="497923" cy="336333"/>
          </a:xfrm>
          <a:prstGeom prst="rect">
            <a:avLst/>
          </a:prstGeom>
        </p:spPr>
        <p:txBody>
          <a:bodyPr/>
          <a:lstStyle>
            <a:lvl1pPr algn="ctr">
              <a:defRPr sz="1940">
                <a:solidFill>
                  <a:srgbClr val="3B4245"/>
                </a:solidFill>
                <a:latin typeface="Montserrat Bold" panose="00000800000000000000" pitchFamily="2" charset="-52"/>
              </a:defRPr>
            </a:lvl1pPr>
          </a:lstStyle>
          <a:p>
            <a:pPr lvl="0"/>
            <a:r>
              <a:rPr lang="en-US" dirty="0"/>
              <a:t>3</a:t>
            </a:r>
            <a:endParaRPr lang="ru-RU" dirty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DCE78D00-B3E0-5EFC-73F6-F9261A9C2004}"/>
              </a:ext>
            </a:extLst>
          </p:cNvPr>
          <p:cNvSpPr/>
          <p:nvPr userDrawn="1"/>
        </p:nvSpPr>
        <p:spPr>
          <a:xfrm>
            <a:off x="419373" y="5556504"/>
            <a:ext cx="497923" cy="334385"/>
          </a:xfrm>
          <a:prstGeom prst="rect">
            <a:avLst/>
          </a:prstGeom>
          <a:solidFill>
            <a:srgbClr val="85BC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34" name="Текст 23">
            <a:extLst>
              <a:ext uri="{FF2B5EF4-FFF2-40B4-BE49-F238E27FC236}">
                <a16:creationId xmlns:a16="http://schemas.microsoft.com/office/drawing/2014/main" id="{32CBD783-23A5-A2F7-B92B-72BB0D74FC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9373" y="5554556"/>
            <a:ext cx="497923" cy="336333"/>
          </a:xfrm>
          <a:prstGeom prst="rect">
            <a:avLst/>
          </a:prstGeom>
        </p:spPr>
        <p:txBody>
          <a:bodyPr/>
          <a:lstStyle>
            <a:lvl1pPr algn="ctr">
              <a:defRPr sz="1940">
                <a:solidFill>
                  <a:srgbClr val="3B4245"/>
                </a:solidFill>
                <a:latin typeface="Montserrat Bold" panose="00000800000000000000" pitchFamily="2" charset="-52"/>
              </a:defRPr>
            </a:lvl1pPr>
          </a:lstStyle>
          <a:p>
            <a:pPr lvl="0"/>
            <a:r>
              <a:rPr lang="en-US" dirty="0"/>
              <a:t>4</a:t>
            </a:r>
            <a:endParaRPr lang="ru-RU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6EE132E7-428A-1A61-8A38-11493B6AC676}"/>
              </a:ext>
            </a:extLst>
          </p:cNvPr>
          <p:cNvSpPr/>
          <p:nvPr userDrawn="1"/>
        </p:nvSpPr>
        <p:spPr>
          <a:xfrm>
            <a:off x="4216317" y="5588169"/>
            <a:ext cx="497923" cy="334385"/>
          </a:xfrm>
          <a:prstGeom prst="rect">
            <a:avLst/>
          </a:prstGeom>
          <a:solidFill>
            <a:srgbClr val="85BC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36" name="Текст 23">
            <a:extLst>
              <a:ext uri="{FF2B5EF4-FFF2-40B4-BE49-F238E27FC236}">
                <a16:creationId xmlns:a16="http://schemas.microsoft.com/office/drawing/2014/main" id="{64753661-871D-2E86-989F-68BF9DF5B67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16317" y="5586221"/>
            <a:ext cx="497923" cy="336333"/>
          </a:xfrm>
          <a:prstGeom prst="rect">
            <a:avLst/>
          </a:prstGeom>
        </p:spPr>
        <p:txBody>
          <a:bodyPr/>
          <a:lstStyle>
            <a:lvl1pPr algn="ctr">
              <a:defRPr sz="1940">
                <a:solidFill>
                  <a:srgbClr val="3B4245"/>
                </a:solidFill>
                <a:latin typeface="Montserrat Bold" panose="00000800000000000000" pitchFamily="2" charset="-52"/>
              </a:defRPr>
            </a:lvl1pPr>
          </a:lstStyle>
          <a:p>
            <a:pPr lvl="0"/>
            <a:r>
              <a:rPr lang="en-US" dirty="0"/>
              <a:t>5</a:t>
            </a:r>
            <a:endParaRPr lang="ru-RU" dirty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24823304-AB42-CC29-9710-5E83BE137B7A}"/>
              </a:ext>
            </a:extLst>
          </p:cNvPr>
          <p:cNvSpPr/>
          <p:nvPr userDrawn="1"/>
        </p:nvSpPr>
        <p:spPr>
          <a:xfrm>
            <a:off x="8481947" y="5588169"/>
            <a:ext cx="497923" cy="334385"/>
          </a:xfrm>
          <a:prstGeom prst="rect">
            <a:avLst/>
          </a:prstGeom>
          <a:solidFill>
            <a:srgbClr val="85BC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38" name="Текст 23">
            <a:extLst>
              <a:ext uri="{FF2B5EF4-FFF2-40B4-BE49-F238E27FC236}">
                <a16:creationId xmlns:a16="http://schemas.microsoft.com/office/drawing/2014/main" id="{60ED8E33-6202-E0B3-1938-F558D2CBAE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81947" y="5586221"/>
            <a:ext cx="497923" cy="336333"/>
          </a:xfrm>
          <a:prstGeom prst="rect">
            <a:avLst/>
          </a:prstGeom>
        </p:spPr>
        <p:txBody>
          <a:bodyPr/>
          <a:lstStyle>
            <a:lvl1pPr algn="ctr">
              <a:defRPr sz="1940">
                <a:solidFill>
                  <a:srgbClr val="3B4245"/>
                </a:solidFill>
                <a:latin typeface="Montserrat Bold" panose="00000800000000000000" pitchFamily="2" charset="-52"/>
              </a:defRPr>
            </a:lvl1pPr>
          </a:lstStyle>
          <a:p>
            <a:pPr lvl="0"/>
            <a:r>
              <a:rPr lang="en-US" dirty="0"/>
              <a:t>6</a:t>
            </a:r>
            <a:endParaRPr lang="ru-RU" dirty="0"/>
          </a:p>
        </p:txBody>
      </p:sp>
      <p:sp>
        <p:nvSpPr>
          <p:cNvPr id="39" name="Текст 21">
            <a:extLst>
              <a:ext uri="{FF2B5EF4-FFF2-40B4-BE49-F238E27FC236}">
                <a16:creationId xmlns:a16="http://schemas.microsoft.com/office/drawing/2014/main" id="{D6F1F825-6ADA-BF5A-FBB3-333C43DBEC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5837" y="4578621"/>
            <a:ext cx="3104608" cy="617257"/>
          </a:xfrm>
          <a:prstGeom prst="rect">
            <a:avLst/>
          </a:prstGeom>
        </p:spPr>
        <p:txBody>
          <a:bodyPr/>
          <a:lstStyle>
            <a:lvl1pPr algn="l">
              <a:defRPr sz="1182" b="0">
                <a:solidFill>
                  <a:srgbClr val="3B4245"/>
                </a:solidFill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  <a:endParaRPr lang="en-US" dirty="0"/>
          </a:p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</a:p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</a:p>
        </p:txBody>
      </p:sp>
      <p:sp>
        <p:nvSpPr>
          <p:cNvPr id="40" name="Текст 21">
            <a:extLst>
              <a:ext uri="{FF2B5EF4-FFF2-40B4-BE49-F238E27FC236}">
                <a16:creationId xmlns:a16="http://schemas.microsoft.com/office/drawing/2014/main" id="{B2F3B2D5-936D-27BA-0DBB-A6C4AFEA910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157064" y="4610285"/>
            <a:ext cx="3104608" cy="617257"/>
          </a:xfrm>
          <a:prstGeom prst="rect">
            <a:avLst/>
          </a:prstGeom>
        </p:spPr>
        <p:txBody>
          <a:bodyPr/>
          <a:lstStyle>
            <a:lvl1pPr algn="l">
              <a:defRPr sz="1182" b="0">
                <a:solidFill>
                  <a:srgbClr val="3B4245"/>
                </a:solidFill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  <a:endParaRPr lang="en-US" dirty="0"/>
          </a:p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</a:p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</a:p>
        </p:txBody>
      </p:sp>
      <p:sp>
        <p:nvSpPr>
          <p:cNvPr id="41" name="Текст 21">
            <a:extLst>
              <a:ext uri="{FF2B5EF4-FFF2-40B4-BE49-F238E27FC236}">
                <a16:creationId xmlns:a16="http://schemas.microsoft.com/office/drawing/2014/main" id="{40B9F8F7-1A53-40E2-EDB0-453AE91BD15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418103" y="4610285"/>
            <a:ext cx="3104608" cy="617257"/>
          </a:xfrm>
          <a:prstGeom prst="rect">
            <a:avLst/>
          </a:prstGeom>
        </p:spPr>
        <p:txBody>
          <a:bodyPr/>
          <a:lstStyle>
            <a:lvl1pPr algn="l">
              <a:defRPr sz="1182" b="0">
                <a:solidFill>
                  <a:srgbClr val="3B4245"/>
                </a:solidFill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  <a:endParaRPr lang="en-US" dirty="0"/>
          </a:p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</a:p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</a:p>
        </p:txBody>
      </p:sp>
      <p:sp>
        <p:nvSpPr>
          <p:cNvPr id="42" name="Текст 21">
            <a:extLst>
              <a:ext uri="{FF2B5EF4-FFF2-40B4-BE49-F238E27FC236}">
                <a16:creationId xmlns:a16="http://schemas.microsoft.com/office/drawing/2014/main" id="{E0180AB9-EB22-0355-96E1-38CF8385A2C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65837" y="5984829"/>
            <a:ext cx="3104608" cy="617257"/>
          </a:xfrm>
          <a:prstGeom prst="rect">
            <a:avLst/>
          </a:prstGeom>
        </p:spPr>
        <p:txBody>
          <a:bodyPr/>
          <a:lstStyle>
            <a:lvl1pPr algn="l">
              <a:defRPr sz="1182" b="0">
                <a:solidFill>
                  <a:srgbClr val="3B4245"/>
                </a:solidFill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  <a:endParaRPr lang="en-US" dirty="0"/>
          </a:p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</a:p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</a:p>
        </p:txBody>
      </p:sp>
      <p:sp>
        <p:nvSpPr>
          <p:cNvPr id="43" name="Текст 21">
            <a:extLst>
              <a:ext uri="{FF2B5EF4-FFF2-40B4-BE49-F238E27FC236}">
                <a16:creationId xmlns:a16="http://schemas.microsoft.com/office/drawing/2014/main" id="{10362DD1-0295-C144-0B5A-5C7BEC9C706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57064" y="6016494"/>
            <a:ext cx="3104608" cy="617257"/>
          </a:xfrm>
          <a:prstGeom prst="rect">
            <a:avLst/>
          </a:prstGeom>
        </p:spPr>
        <p:txBody>
          <a:bodyPr/>
          <a:lstStyle>
            <a:lvl1pPr algn="l">
              <a:defRPr sz="1182" b="0">
                <a:solidFill>
                  <a:srgbClr val="3B4245"/>
                </a:solidFill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  <a:endParaRPr lang="en-US" dirty="0"/>
          </a:p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</a:p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</a:p>
        </p:txBody>
      </p:sp>
      <p:sp>
        <p:nvSpPr>
          <p:cNvPr id="44" name="Текст 21">
            <a:extLst>
              <a:ext uri="{FF2B5EF4-FFF2-40B4-BE49-F238E27FC236}">
                <a16:creationId xmlns:a16="http://schemas.microsoft.com/office/drawing/2014/main" id="{486C98B7-4E69-BBB7-5E7C-4AABFD0EA4F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418103" y="6016494"/>
            <a:ext cx="3104608" cy="617257"/>
          </a:xfrm>
          <a:prstGeom prst="rect">
            <a:avLst/>
          </a:prstGeom>
        </p:spPr>
        <p:txBody>
          <a:bodyPr/>
          <a:lstStyle>
            <a:lvl1pPr algn="l">
              <a:defRPr sz="1182" b="0">
                <a:solidFill>
                  <a:srgbClr val="3B4245"/>
                </a:solidFill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  <a:endParaRPr lang="en-US" dirty="0"/>
          </a:p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</a:p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</a:p>
        </p:txBody>
      </p:sp>
      <p:sp>
        <p:nvSpPr>
          <p:cNvPr id="45" name="Рисунок 11">
            <a:extLst>
              <a:ext uri="{FF2B5EF4-FFF2-40B4-BE49-F238E27FC236}">
                <a16:creationId xmlns:a16="http://schemas.microsoft.com/office/drawing/2014/main" id="{0BCD228F-D35A-F702-E2C3-66282FD943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98589"/>
            <a:ext cx="12178766" cy="23220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6" name="Заголовок 1">
            <a:extLst>
              <a:ext uri="{FF2B5EF4-FFF2-40B4-BE49-F238E27FC236}">
                <a16:creationId xmlns:a16="http://schemas.microsoft.com/office/drawing/2014/main" id="{D051000B-232D-06FA-588F-B367434C76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732" y="168852"/>
            <a:ext cx="6656529" cy="674825"/>
          </a:xfrm>
          <a:prstGeom prst="rect">
            <a:avLst/>
          </a:prstGeom>
        </p:spPr>
        <p:txBody>
          <a:bodyPr/>
          <a:lstStyle>
            <a:lvl1pPr>
              <a:defRPr sz="2304">
                <a:solidFill>
                  <a:schemeClr val="bg1"/>
                </a:solidFill>
                <a:latin typeface="Montserrat Bold" panose="00000800000000000000" pitchFamily="2" charset="-52"/>
              </a:defRPr>
            </a:lvl1pPr>
          </a:lstStyle>
          <a:p>
            <a:r>
              <a:rPr lang="ru-RU" dirty="0"/>
              <a:t>ЗАГОЛОВОК В ОДНУ </a:t>
            </a:r>
            <a:br>
              <a:rPr lang="ru-RU" dirty="0"/>
            </a:br>
            <a:r>
              <a:rPr lang="ru-RU" dirty="0"/>
              <a:t>ИЛИ 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3000494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4">
          <p15:clr>
            <a:srgbClr val="FBAE40"/>
          </p15:clr>
        </p15:guide>
        <p15:guide id="2" pos="880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омированный список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11">
            <a:extLst>
              <a:ext uri="{FF2B5EF4-FFF2-40B4-BE49-F238E27FC236}">
                <a16:creationId xmlns:a16="http://schemas.microsoft.com/office/drawing/2014/main" id="{69751CD4-852E-A0F2-F953-92B0AA8061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09711" y="1098589"/>
            <a:ext cx="5375275" cy="5759411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Текст 23">
            <a:extLst>
              <a:ext uri="{FF2B5EF4-FFF2-40B4-BE49-F238E27FC236}">
                <a16:creationId xmlns:a16="http://schemas.microsoft.com/office/drawing/2014/main" id="{3B4E180C-A5A4-4EF0-509B-035B7A6619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4415" y="1507569"/>
            <a:ext cx="497923" cy="336333"/>
          </a:xfrm>
          <a:prstGeom prst="rect">
            <a:avLst/>
          </a:prstGeom>
        </p:spPr>
        <p:txBody>
          <a:bodyPr/>
          <a:lstStyle>
            <a:lvl1pPr algn="l">
              <a:defRPr sz="1940">
                <a:solidFill>
                  <a:srgbClr val="85BC24"/>
                </a:solidFill>
                <a:latin typeface="Montserrat Bold" panose="00000800000000000000" pitchFamily="2" charset="-52"/>
              </a:defRPr>
            </a:lvl1pPr>
          </a:lstStyle>
          <a:p>
            <a:pPr lvl="0"/>
            <a:r>
              <a:rPr lang="en-US" dirty="0"/>
              <a:t>01</a:t>
            </a:r>
            <a:endParaRPr lang="ru-RU" dirty="0"/>
          </a:p>
        </p:txBody>
      </p:sp>
      <p:sp>
        <p:nvSpPr>
          <p:cNvPr id="11" name="Текст 21">
            <a:extLst>
              <a:ext uri="{FF2B5EF4-FFF2-40B4-BE49-F238E27FC236}">
                <a16:creationId xmlns:a16="http://schemas.microsoft.com/office/drawing/2014/main" id="{FFEFB7F4-4114-866E-05FF-7521E1E907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361" y="1863371"/>
            <a:ext cx="2484569" cy="695384"/>
          </a:xfrm>
          <a:prstGeom prst="rect">
            <a:avLst/>
          </a:prstGeom>
        </p:spPr>
        <p:txBody>
          <a:bodyPr/>
          <a:lstStyle>
            <a:lvl1pPr algn="l">
              <a:defRPr sz="1182" b="0"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  <a:endParaRPr lang="en-US" dirty="0"/>
          </a:p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  <a:endParaRPr lang="en-US" dirty="0"/>
          </a:p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</a:p>
        </p:txBody>
      </p:sp>
      <p:sp>
        <p:nvSpPr>
          <p:cNvPr id="12" name="Текст 23">
            <a:extLst>
              <a:ext uri="{FF2B5EF4-FFF2-40B4-BE49-F238E27FC236}">
                <a16:creationId xmlns:a16="http://schemas.microsoft.com/office/drawing/2014/main" id="{BC460246-BC55-BE27-1BE9-840694B001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80851" y="1507569"/>
            <a:ext cx="497923" cy="336333"/>
          </a:xfrm>
          <a:prstGeom prst="rect">
            <a:avLst/>
          </a:prstGeom>
        </p:spPr>
        <p:txBody>
          <a:bodyPr/>
          <a:lstStyle>
            <a:lvl1pPr algn="l">
              <a:defRPr sz="1940">
                <a:solidFill>
                  <a:srgbClr val="85BC24"/>
                </a:solidFill>
                <a:latin typeface="Montserrat Bold" panose="00000800000000000000" pitchFamily="2" charset="-52"/>
              </a:defRPr>
            </a:lvl1pPr>
          </a:lstStyle>
          <a:p>
            <a:pPr lvl="0"/>
            <a:r>
              <a:rPr lang="en-US" dirty="0"/>
              <a:t>02</a:t>
            </a:r>
            <a:endParaRPr lang="ru-RU" dirty="0"/>
          </a:p>
        </p:txBody>
      </p:sp>
      <p:sp>
        <p:nvSpPr>
          <p:cNvPr id="13" name="Текст 21">
            <a:extLst>
              <a:ext uri="{FF2B5EF4-FFF2-40B4-BE49-F238E27FC236}">
                <a16:creationId xmlns:a16="http://schemas.microsoft.com/office/drawing/2014/main" id="{E8951D78-9C8B-364D-5F0C-9B0A6739F67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72798" y="1863371"/>
            <a:ext cx="2484569" cy="695384"/>
          </a:xfrm>
          <a:prstGeom prst="rect">
            <a:avLst/>
          </a:prstGeom>
        </p:spPr>
        <p:txBody>
          <a:bodyPr/>
          <a:lstStyle>
            <a:lvl1pPr algn="l">
              <a:defRPr sz="1182" b="0"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  <a:endParaRPr lang="en-US" dirty="0"/>
          </a:p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  <a:endParaRPr lang="en-US" dirty="0"/>
          </a:p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</a:p>
        </p:txBody>
      </p:sp>
      <p:sp>
        <p:nvSpPr>
          <p:cNvPr id="14" name="Текст 23">
            <a:extLst>
              <a:ext uri="{FF2B5EF4-FFF2-40B4-BE49-F238E27FC236}">
                <a16:creationId xmlns:a16="http://schemas.microsoft.com/office/drawing/2014/main" id="{C0320F24-55EA-8F5B-C515-C56453CC8A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4415" y="3353612"/>
            <a:ext cx="497923" cy="336333"/>
          </a:xfrm>
          <a:prstGeom prst="rect">
            <a:avLst/>
          </a:prstGeom>
        </p:spPr>
        <p:txBody>
          <a:bodyPr/>
          <a:lstStyle>
            <a:lvl1pPr algn="l">
              <a:defRPr sz="1940">
                <a:solidFill>
                  <a:srgbClr val="85BC24"/>
                </a:solidFill>
                <a:latin typeface="Montserrat Bold" panose="00000800000000000000" pitchFamily="2" charset="-52"/>
              </a:defRPr>
            </a:lvl1pPr>
          </a:lstStyle>
          <a:p>
            <a:pPr lvl="0"/>
            <a:r>
              <a:rPr lang="en-US" dirty="0"/>
              <a:t>03</a:t>
            </a:r>
            <a:endParaRPr lang="ru-RU" dirty="0"/>
          </a:p>
        </p:txBody>
      </p:sp>
      <p:sp>
        <p:nvSpPr>
          <p:cNvPr id="15" name="Текст 21">
            <a:extLst>
              <a:ext uri="{FF2B5EF4-FFF2-40B4-BE49-F238E27FC236}">
                <a16:creationId xmlns:a16="http://schemas.microsoft.com/office/drawing/2014/main" id="{2A7F712D-01C3-C643-6BCE-0BCCF49B6B7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46361" y="3709413"/>
            <a:ext cx="2484569" cy="695384"/>
          </a:xfrm>
          <a:prstGeom prst="rect">
            <a:avLst/>
          </a:prstGeom>
        </p:spPr>
        <p:txBody>
          <a:bodyPr/>
          <a:lstStyle>
            <a:lvl1pPr algn="l">
              <a:defRPr sz="1182" b="0"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  <a:endParaRPr lang="en-US" dirty="0"/>
          </a:p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  <a:endParaRPr lang="en-US" dirty="0"/>
          </a:p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</a:p>
        </p:txBody>
      </p:sp>
      <p:sp>
        <p:nvSpPr>
          <p:cNvPr id="16" name="Текст 23">
            <a:extLst>
              <a:ext uri="{FF2B5EF4-FFF2-40B4-BE49-F238E27FC236}">
                <a16:creationId xmlns:a16="http://schemas.microsoft.com/office/drawing/2014/main" id="{229C74DB-63FE-07D6-E8C2-D0212FD4379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80851" y="3353612"/>
            <a:ext cx="497923" cy="336333"/>
          </a:xfrm>
          <a:prstGeom prst="rect">
            <a:avLst/>
          </a:prstGeom>
        </p:spPr>
        <p:txBody>
          <a:bodyPr/>
          <a:lstStyle>
            <a:lvl1pPr algn="l">
              <a:defRPr sz="1940">
                <a:solidFill>
                  <a:srgbClr val="85BC24"/>
                </a:solidFill>
                <a:latin typeface="Montserrat Bold" panose="00000800000000000000" pitchFamily="2" charset="-52"/>
              </a:defRPr>
            </a:lvl1pPr>
          </a:lstStyle>
          <a:p>
            <a:pPr lvl="0"/>
            <a:r>
              <a:rPr lang="en-US" dirty="0"/>
              <a:t>04</a:t>
            </a:r>
            <a:endParaRPr lang="ru-RU" dirty="0"/>
          </a:p>
        </p:txBody>
      </p:sp>
      <p:sp>
        <p:nvSpPr>
          <p:cNvPr id="17" name="Текст 21">
            <a:extLst>
              <a:ext uri="{FF2B5EF4-FFF2-40B4-BE49-F238E27FC236}">
                <a16:creationId xmlns:a16="http://schemas.microsoft.com/office/drawing/2014/main" id="{04D0B35C-6589-EEF1-FB37-49575A36958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72798" y="3709413"/>
            <a:ext cx="2484569" cy="695384"/>
          </a:xfrm>
          <a:prstGeom prst="rect">
            <a:avLst/>
          </a:prstGeom>
        </p:spPr>
        <p:txBody>
          <a:bodyPr/>
          <a:lstStyle>
            <a:lvl1pPr algn="l">
              <a:defRPr sz="1182" b="0"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  <a:endParaRPr lang="en-US" dirty="0"/>
          </a:p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  <a:endParaRPr lang="en-US" dirty="0"/>
          </a:p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</a:p>
        </p:txBody>
      </p:sp>
      <p:sp>
        <p:nvSpPr>
          <p:cNvPr id="18" name="Текст 23">
            <a:extLst>
              <a:ext uri="{FF2B5EF4-FFF2-40B4-BE49-F238E27FC236}">
                <a16:creationId xmlns:a16="http://schemas.microsoft.com/office/drawing/2014/main" id="{A99C7047-9B06-16C5-B95B-D244BB0179D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4415" y="5208040"/>
            <a:ext cx="497923" cy="336333"/>
          </a:xfrm>
          <a:prstGeom prst="rect">
            <a:avLst/>
          </a:prstGeom>
        </p:spPr>
        <p:txBody>
          <a:bodyPr/>
          <a:lstStyle>
            <a:lvl1pPr algn="l">
              <a:defRPr sz="1940">
                <a:solidFill>
                  <a:srgbClr val="85BC24"/>
                </a:solidFill>
                <a:latin typeface="Montserrat Bold" panose="00000800000000000000" pitchFamily="2" charset="-52"/>
              </a:defRPr>
            </a:lvl1pPr>
          </a:lstStyle>
          <a:p>
            <a:pPr lvl="0"/>
            <a:r>
              <a:rPr lang="en-US" dirty="0"/>
              <a:t>05</a:t>
            </a:r>
            <a:endParaRPr lang="ru-RU" dirty="0"/>
          </a:p>
        </p:txBody>
      </p:sp>
      <p:sp>
        <p:nvSpPr>
          <p:cNvPr id="19" name="Текст 21">
            <a:extLst>
              <a:ext uri="{FF2B5EF4-FFF2-40B4-BE49-F238E27FC236}">
                <a16:creationId xmlns:a16="http://schemas.microsoft.com/office/drawing/2014/main" id="{64DCA9D7-A956-78A8-6E19-DF765C58AB5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46361" y="5563841"/>
            <a:ext cx="2484569" cy="695384"/>
          </a:xfrm>
          <a:prstGeom prst="rect">
            <a:avLst/>
          </a:prstGeom>
        </p:spPr>
        <p:txBody>
          <a:bodyPr/>
          <a:lstStyle>
            <a:lvl1pPr algn="l">
              <a:defRPr sz="1182" b="0"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  <a:endParaRPr lang="en-US" dirty="0"/>
          </a:p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  <a:endParaRPr lang="en-US" dirty="0"/>
          </a:p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</a:p>
        </p:txBody>
      </p:sp>
      <p:sp>
        <p:nvSpPr>
          <p:cNvPr id="20" name="Текст 23">
            <a:extLst>
              <a:ext uri="{FF2B5EF4-FFF2-40B4-BE49-F238E27FC236}">
                <a16:creationId xmlns:a16="http://schemas.microsoft.com/office/drawing/2014/main" id="{0EE7397A-D7E0-2DB7-AB60-2518B176123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80851" y="5208040"/>
            <a:ext cx="497923" cy="336333"/>
          </a:xfrm>
          <a:prstGeom prst="rect">
            <a:avLst/>
          </a:prstGeom>
        </p:spPr>
        <p:txBody>
          <a:bodyPr/>
          <a:lstStyle>
            <a:lvl1pPr algn="l">
              <a:defRPr sz="1940">
                <a:solidFill>
                  <a:srgbClr val="85BC24"/>
                </a:solidFill>
                <a:latin typeface="Montserrat Bold" panose="00000800000000000000" pitchFamily="2" charset="-52"/>
              </a:defRPr>
            </a:lvl1pPr>
          </a:lstStyle>
          <a:p>
            <a:pPr lvl="0"/>
            <a:r>
              <a:rPr lang="en-US" dirty="0"/>
              <a:t>06</a:t>
            </a:r>
            <a:endParaRPr lang="ru-RU" dirty="0"/>
          </a:p>
        </p:txBody>
      </p:sp>
      <p:sp>
        <p:nvSpPr>
          <p:cNvPr id="21" name="Текст 21">
            <a:extLst>
              <a:ext uri="{FF2B5EF4-FFF2-40B4-BE49-F238E27FC236}">
                <a16:creationId xmlns:a16="http://schemas.microsoft.com/office/drawing/2014/main" id="{36AB4E1D-AD7F-39EB-0952-356B6D9A383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472798" y="5563841"/>
            <a:ext cx="2484569" cy="695384"/>
          </a:xfrm>
          <a:prstGeom prst="rect">
            <a:avLst/>
          </a:prstGeom>
        </p:spPr>
        <p:txBody>
          <a:bodyPr/>
          <a:lstStyle>
            <a:lvl1pPr algn="l">
              <a:defRPr sz="1182" b="0"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  <a:endParaRPr lang="en-US" dirty="0"/>
          </a:p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  <a:endParaRPr lang="en-US" dirty="0"/>
          </a:p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2517B200-1187-5C0F-37F3-2DB74FA89E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361" y="168852"/>
            <a:ext cx="6656529" cy="674825"/>
          </a:xfrm>
          <a:prstGeom prst="rect">
            <a:avLst/>
          </a:prstGeom>
        </p:spPr>
        <p:txBody>
          <a:bodyPr/>
          <a:lstStyle>
            <a:lvl1pPr>
              <a:defRPr sz="2304">
                <a:solidFill>
                  <a:schemeClr val="bg1"/>
                </a:solidFill>
                <a:latin typeface="Montserrat Bold" panose="00000800000000000000" pitchFamily="2" charset="-52"/>
              </a:defRPr>
            </a:lvl1pPr>
          </a:lstStyle>
          <a:p>
            <a:r>
              <a:rPr lang="ru-RU" dirty="0"/>
              <a:t>ЗАГОЛОВОК В ОДНУ </a:t>
            </a:r>
            <a:br>
              <a:rPr lang="ru-RU" dirty="0"/>
            </a:br>
            <a:r>
              <a:rPr lang="ru-RU" dirty="0"/>
              <a:t>ИЛИ 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28001284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омированный список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12">
            <a:extLst>
              <a:ext uri="{FF2B5EF4-FFF2-40B4-BE49-F238E27FC236}">
                <a16:creationId xmlns:a16="http://schemas.microsoft.com/office/drawing/2014/main" id="{6A307B6A-6BC7-AC91-58B0-FCECFD77F5AB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59458" y="1754204"/>
            <a:ext cx="3167315" cy="4539677"/>
          </a:xfrm>
          <a:prstGeom prst="rect">
            <a:avLst/>
          </a:prstGeom>
        </p:spPr>
      </p:pic>
      <p:sp>
        <p:nvSpPr>
          <p:cNvPr id="4" name="object 13">
            <a:extLst>
              <a:ext uri="{FF2B5EF4-FFF2-40B4-BE49-F238E27FC236}">
                <a16:creationId xmlns:a16="http://schemas.microsoft.com/office/drawing/2014/main" id="{67DC1446-6D5B-1D05-DBD6-B77244F46579}"/>
              </a:ext>
            </a:extLst>
          </p:cNvPr>
          <p:cNvSpPr/>
          <p:nvPr userDrawn="1"/>
        </p:nvSpPr>
        <p:spPr>
          <a:xfrm>
            <a:off x="419529" y="3077433"/>
            <a:ext cx="2499466" cy="2933549"/>
          </a:xfrm>
          <a:custGeom>
            <a:avLst/>
            <a:gdLst/>
            <a:ahLst/>
            <a:cxnLst/>
            <a:rect l="l" t="t" r="r" b="b"/>
            <a:pathLst>
              <a:path w="3529965" h="4778375">
                <a:moveTo>
                  <a:pt x="0" y="4777802"/>
                </a:moveTo>
                <a:lnTo>
                  <a:pt x="3529473" y="4777802"/>
                </a:lnTo>
                <a:lnTo>
                  <a:pt x="3529473" y="0"/>
                </a:lnTo>
                <a:lnTo>
                  <a:pt x="0" y="0"/>
                </a:lnTo>
                <a:lnTo>
                  <a:pt x="0" y="47778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2F9DB0D-04D1-A559-E7B1-F8B81055DA59}"/>
              </a:ext>
            </a:extLst>
          </p:cNvPr>
          <p:cNvSpPr/>
          <p:nvPr userDrawn="1"/>
        </p:nvSpPr>
        <p:spPr>
          <a:xfrm>
            <a:off x="421454" y="2045103"/>
            <a:ext cx="2499466" cy="1032330"/>
          </a:xfrm>
          <a:prstGeom prst="rect">
            <a:avLst/>
          </a:prstGeom>
          <a:solidFill>
            <a:srgbClr val="85BC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1AC3EA-2A58-E1C7-FDAF-32362DCF37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657" y="168852"/>
            <a:ext cx="6656529" cy="674825"/>
          </a:xfrm>
          <a:prstGeom prst="rect">
            <a:avLst/>
          </a:prstGeom>
        </p:spPr>
        <p:txBody>
          <a:bodyPr/>
          <a:lstStyle>
            <a:lvl1pPr>
              <a:defRPr sz="2304">
                <a:solidFill>
                  <a:schemeClr val="bg1"/>
                </a:solidFill>
                <a:latin typeface="Montserrat Bold" panose="00000800000000000000" pitchFamily="2" charset="-52"/>
              </a:defRPr>
            </a:lvl1pPr>
          </a:lstStyle>
          <a:p>
            <a:r>
              <a:rPr lang="ru-RU" dirty="0"/>
              <a:t>ЗАГОЛОВОК В ОДНУ </a:t>
            </a:r>
            <a:br>
              <a:rPr lang="ru-RU" dirty="0"/>
            </a:br>
            <a:r>
              <a:rPr lang="ru-RU" dirty="0"/>
              <a:t>ИЛИ В ДВЕ СТРОКИ</a:t>
            </a:r>
          </a:p>
        </p:txBody>
      </p:sp>
      <p:sp>
        <p:nvSpPr>
          <p:cNvPr id="7" name="Текст 23">
            <a:extLst>
              <a:ext uri="{FF2B5EF4-FFF2-40B4-BE49-F238E27FC236}">
                <a16:creationId xmlns:a16="http://schemas.microsoft.com/office/drawing/2014/main" id="{651903E4-ED9A-CCD0-6D5C-50E1731A8E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1454" y="2214720"/>
            <a:ext cx="2497218" cy="336333"/>
          </a:xfrm>
          <a:prstGeom prst="rect">
            <a:avLst/>
          </a:prstGeom>
        </p:spPr>
        <p:txBody>
          <a:bodyPr/>
          <a:lstStyle>
            <a:lvl1pPr algn="ctr">
              <a:defRPr sz="1940">
                <a:solidFill>
                  <a:srgbClr val="3B4245"/>
                </a:solidFill>
                <a:latin typeface="Montserrat Bold" panose="00000800000000000000" pitchFamily="2" charset="-52"/>
              </a:defRPr>
            </a:lvl1pPr>
          </a:lstStyle>
          <a:p>
            <a:pPr lvl="0"/>
            <a:r>
              <a:rPr lang="en-US" dirty="0"/>
              <a:t>01</a:t>
            </a:r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755BEAFA-0EF2-8705-BEDE-1B1968F349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1454" y="2551053"/>
            <a:ext cx="2497218" cy="336333"/>
          </a:xfrm>
          <a:prstGeom prst="rect">
            <a:avLst/>
          </a:prstGeom>
        </p:spPr>
        <p:txBody>
          <a:bodyPr/>
          <a:lstStyle>
            <a:lvl1pPr algn="ctr">
              <a:defRPr sz="1273">
                <a:solidFill>
                  <a:srgbClr val="3B4245"/>
                </a:solidFill>
                <a:latin typeface="Montserrat Medium" panose="00000600000000000000" pitchFamily="2" charset="-52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2" name="Текст 21">
            <a:extLst>
              <a:ext uri="{FF2B5EF4-FFF2-40B4-BE49-F238E27FC236}">
                <a16:creationId xmlns:a16="http://schemas.microsoft.com/office/drawing/2014/main" id="{C9F4EA0E-B031-6BDC-E199-0D8F06881D1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6023" y="3448103"/>
            <a:ext cx="2310550" cy="2082504"/>
          </a:xfrm>
          <a:prstGeom prst="rect">
            <a:avLst/>
          </a:prstGeom>
        </p:spPr>
        <p:txBody>
          <a:bodyPr/>
          <a:lstStyle>
            <a:lvl1pPr algn="l">
              <a:defRPr sz="1092" b="0"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  <a:endParaRPr lang="en-US" dirty="0"/>
          </a:p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</a:p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</a:p>
        </p:txBody>
      </p:sp>
      <p:pic>
        <p:nvPicPr>
          <p:cNvPr id="37" name="object 12">
            <a:extLst>
              <a:ext uri="{FF2B5EF4-FFF2-40B4-BE49-F238E27FC236}">
                <a16:creationId xmlns:a16="http://schemas.microsoft.com/office/drawing/2014/main" id="{0C8585B1-FB88-85D7-40E5-7D12A9A13BC3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024540" y="1754204"/>
            <a:ext cx="3167315" cy="4539677"/>
          </a:xfrm>
          <a:prstGeom prst="rect">
            <a:avLst/>
          </a:prstGeom>
        </p:spPr>
      </p:pic>
      <p:sp>
        <p:nvSpPr>
          <p:cNvPr id="38" name="object 13">
            <a:extLst>
              <a:ext uri="{FF2B5EF4-FFF2-40B4-BE49-F238E27FC236}">
                <a16:creationId xmlns:a16="http://schemas.microsoft.com/office/drawing/2014/main" id="{4CA2B92C-E4D6-2368-6B2A-552395D24358}"/>
              </a:ext>
            </a:extLst>
          </p:cNvPr>
          <p:cNvSpPr/>
          <p:nvPr userDrawn="1"/>
        </p:nvSpPr>
        <p:spPr>
          <a:xfrm>
            <a:off x="3359444" y="3078876"/>
            <a:ext cx="2499466" cy="2933549"/>
          </a:xfrm>
          <a:custGeom>
            <a:avLst/>
            <a:gdLst/>
            <a:ahLst/>
            <a:cxnLst/>
            <a:rect l="l" t="t" r="r" b="b"/>
            <a:pathLst>
              <a:path w="3529965" h="4778375">
                <a:moveTo>
                  <a:pt x="0" y="4777802"/>
                </a:moveTo>
                <a:lnTo>
                  <a:pt x="3529473" y="4777802"/>
                </a:lnTo>
                <a:lnTo>
                  <a:pt x="3529473" y="0"/>
                </a:lnTo>
                <a:lnTo>
                  <a:pt x="0" y="0"/>
                </a:lnTo>
                <a:lnTo>
                  <a:pt x="0" y="47778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21580BB8-F803-DEB7-01AE-FFDD91EB50A3}"/>
              </a:ext>
            </a:extLst>
          </p:cNvPr>
          <p:cNvSpPr/>
          <p:nvPr userDrawn="1"/>
        </p:nvSpPr>
        <p:spPr>
          <a:xfrm>
            <a:off x="3361369" y="2046546"/>
            <a:ext cx="2499466" cy="1032330"/>
          </a:xfrm>
          <a:prstGeom prst="rect">
            <a:avLst/>
          </a:prstGeom>
          <a:solidFill>
            <a:srgbClr val="85BC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40" name="Текст 23">
            <a:extLst>
              <a:ext uri="{FF2B5EF4-FFF2-40B4-BE49-F238E27FC236}">
                <a16:creationId xmlns:a16="http://schemas.microsoft.com/office/drawing/2014/main" id="{004DD65D-C234-5241-B178-1495823EBA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61369" y="2216164"/>
            <a:ext cx="2497218" cy="336333"/>
          </a:xfrm>
          <a:prstGeom prst="rect">
            <a:avLst/>
          </a:prstGeom>
        </p:spPr>
        <p:txBody>
          <a:bodyPr/>
          <a:lstStyle>
            <a:lvl1pPr algn="ctr">
              <a:defRPr sz="1940">
                <a:solidFill>
                  <a:srgbClr val="3B4245"/>
                </a:solidFill>
                <a:latin typeface="Montserrat Bold" panose="00000800000000000000" pitchFamily="2" charset="-52"/>
              </a:defRPr>
            </a:lvl1pPr>
          </a:lstStyle>
          <a:p>
            <a:pPr lvl="0"/>
            <a:r>
              <a:rPr lang="en-US" dirty="0"/>
              <a:t>02</a:t>
            </a:r>
            <a:endParaRPr lang="ru-RU" dirty="0"/>
          </a:p>
        </p:txBody>
      </p:sp>
      <p:sp>
        <p:nvSpPr>
          <p:cNvPr id="41" name="Текст 9">
            <a:extLst>
              <a:ext uri="{FF2B5EF4-FFF2-40B4-BE49-F238E27FC236}">
                <a16:creationId xmlns:a16="http://schemas.microsoft.com/office/drawing/2014/main" id="{B05756CF-E29E-CD12-293B-28FE02A6BE7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369" y="2552497"/>
            <a:ext cx="2497218" cy="336333"/>
          </a:xfrm>
          <a:prstGeom prst="rect">
            <a:avLst/>
          </a:prstGeom>
        </p:spPr>
        <p:txBody>
          <a:bodyPr/>
          <a:lstStyle>
            <a:lvl1pPr algn="ctr">
              <a:defRPr sz="1273">
                <a:solidFill>
                  <a:srgbClr val="3B4245"/>
                </a:solidFill>
                <a:latin typeface="Montserrat Medium" panose="00000600000000000000" pitchFamily="2" charset="-52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42" name="Текст 21">
            <a:extLst>
              <a:ext uri="{FF2B5EF4-FFF2-40B4-BE49-F238E27FC236}">
                <a16:creationId xmlns:a16="http://schemas.microsoft.com/office/drawing/2014/main" id="{45622763-E21F-810A-C6E9-0C772708CC0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455938" y="3449547"/>
            <a:ext cx="2310550" cy="2082504"/>
          </a:xfrm>
          <a:prstGeom prst="rect">
            <a:avLst/>
          </a:prstGeom>
        </p:spPr>
        <p:txBody>
          <a:bodyPr/>
          <a:lstStyle>
            <a:lvl1pPr algn="l">
              <a:defRPr sz="1092" b="0"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  <a:endParaRPr lang="en-US" dirty="0"/>
          </a:p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</a:p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</a:p>
        </p:txBody>
      </p:sp>
      <p:pic>
        <p:nvPicPr>
          <p:cNvPr id="43" name="object 12">
            <a:extLst>
              <a:ext uri="{FF2B5EF4-FFF2-40B4-BE49-F238E27FC236}">
                <a16:creationId xmlns:a16="http://schemas.microsoft.com/office/drawing/2014/main" id="{7B820714-CCC3-31A3-DC94-B517C5E5419D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068429" y="1755648"/>
            <a:ext cx="3167315" cy="4539677"/>
          </a:xfrm>
          <a:prstGeom prst="rect">
            <a:avLst/>
          </a:prstGeom>
        </p:spPr>
      </p:pic>
      <p:sp>
        <p:nvSpPr>
          <p:cNvPr id="44" name="object 13">
            <a:extLst>
              <a:ext uri="{FF2B5EF4-FFF2-40B4-BE49-F238E27FC236}">
                <a16:creationId xmlns:a16="http://schemas.microsoft.com/office/drawing/2014/main" id="{54F0C557-AB04-240B-0F05-622CA834ED5C}"/>
              </a:ext>
            </a:extLst>
          </p:cNvPr>
          <p:cNvSpPr/>
          <p:nvPr userDrawn="1"/>
        </p:nvSpPr>
        <p:spPr>
          <a:xfrm>
            <a:off x="6316947" y="3078876"/>
            <a:ext cx="2499466" cy="2933549"/>
          </a:xfrm>
          <a:custGeom>
            <a:avLst/>
            <a:gdLst/>
            <a:ahLst/>
            <a:cxnLst/>
            <a:rect l="l" t="t" r="r" b="b"/>
            <a:pathLst>
              <a:path w="3529965" h="4778375">
                <a:moveTo>
                  <a:pt x="0" y="4777802"/>
                </a:moveTo>
                <a:lnTo>
                  <a:pt x="3529473" y="4777802"/>
                </a:lnTo>
                <a:lnTo>
                  <a:pt x="3529473" y="0"/>
                </a:lnTo>
                <a:lnTo>
                  <a:pt x="0" y="0"/>
                </a:lnTo>
                <a:lnTo>
                  <a:pt x="0" y="47778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7D3BF314-2D9D-D8D2-0020-2E3C2AD4442E}"/>
              </a:ext>
            </a:extLst>
          </p:cNvPr>
          <p:cNvSpPr/>
          <p:nvPr userDrawn="1"/>
        </p:nvSpPr>
        <p:spPr>
          <a:xfrm>
            <a:off x="6318872" y="2046546"/>
            <a:ext cx="2499466" cy="1032330"/>
          </a:xfrm>
          <a:prstGeom prst="rect">
            <a:avLst/>
          </a:prstGeom>
          <a:solidFill>
            <a:srgbClr val="85BC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46" name="Текст 23">
            <a:extLst>
              <a:ext uri="{FF2B5EF4-FFF2-40B4-BE49-F238E27FC236}">
                <a16:creationId xmlns:a16="http://schemas.microsoft.com/office/drawing/2014/main" id="{0AB205CF-4EFE-E5E3-05DA-BA69FCFD3CD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18872" y="2216164"/>
            <a:ext cx="2497218" cy="336333"/>
          </a:xfrm>
          <a:prstGeom prst="rect">
            <a:avLst/>
          </a:prstGeom>
        </p:spPr>
        <p:txBody>
          <a:bodyPr/>
          <a:lstStyle>
            <a:lvl1pPr algn="ctr">
              <a:defRPr sz="1940">
                <a:solidFill>
                  <a:srgbClr val="3B4245"/>
                </a:solidFill>
                <a:latin typeface="Montserrat Bold" panose="00000800000000000000" pitchFamily="2" charset="-52"/>
              </a:defRPr>
            </a:lvl1pPr>
          </a:lstStyle>
          <a:p>
            <a:pPr lvl="0"/>
            <a:r>
              <a:rPr lang="en-US" dirty="0"/>
              <a:t>03</a:t>
            </a:r>
            <a:endParaRPr lang="ru-RU" dirty="0"/>
          </a:p>
        </p:txBody>
      </p:sp>
      <p:sp>
        <p:nvSpPr>
          <p:cNvPr id="47" name="Текст 9">
            <a:extLst>
              <a:ext uri="{FF2B5EF4-FFF2-40B4-BE49-F238E27FC236}">
                <a16:creationId xmlns:a16="http://schemas.microsoft.com/office/drawing/2014/main" id="{BFC3B65A-68BE-ADB5-78F4-58DDDD5D9C6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8872" y="2552497"/>
            <a:ext cx="2497218" cy="336333"/>
          </a:xfrm>
          <a:prstGeom prst="rect">
            <a:avLst/>
          </a:prstGeom>
        </p:spPr>
        <p:txBody>
          <a:bodyPr/>
          <a:lstStyle>
            <a:lvl1pPr algn="ctr">
              <a:defRPr sz="1273">
                <a:solidFill>
                  <a:srgbClr val="3B4245"/>
                </a:solidFill>
                <a:latin typeface="Montserrat Medium" panose="00000600000000000000" pitchFamily="2" charset="-52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48" name="Текст 21">
            <a:extLst>
              <a:ext uri="{FF2B5EF4-FFF2-40B4-BE49-F238E27FC236}">
                <a16:creationId xmlns:a16="http://schemas.microsoft.com/office/drawing/2014/main" id="{9AAB1095-054F-AD98-6ADA-75896C2C524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413441" y="3449547"/>
            <a:ext cx="2310550" cy="2082504"/>
          </a:xfrm>
          <a:prstGeom prst="rect">
            <a:avLst/>
          </a:prstGeom>
        </p:spPr>
        <p:txBody>
          <a:bodyPr/>
          <a:lstStyle>
            <a:lvl1pPr algn="l">
              <a:defRPr sz="1092" b="0"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  <a:endParaRPr lang="en-US" dirty="0"/>
          </a:p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</a:p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</a:p>
        </p:txBody>
      </p:sp>
      <p:pic>
        <p:nvPicPr>
          <p:cNvPr id="50" name="object 12">
            <a:extLst>
              <a:ext uri="{FF2B5EF4-FFF2-40B4-BE49-F238E27FC236}">
                <a16:creationId xmlns:a16="http://schemas.microsoft.com/office/drawing/2014/main" id="{C019986A-2E31-5E49-2584-C1F4D02BA399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018231" y="1755648"/>
            <a:ext cx="3167315" cy="4539677"/>
          </a:xfrm>
          <a:prstGeom prst="rect">
            <a:avLst/>
          </a:prstGeom>
        </p:spPr>
      </p:pic>
      <p:sp>
        <p:nvSpPr>
          <p:cNvPr id="51" name="object 13">
            <a:extLst>
              <a:ext uri="{FF2B5EF4-FFF2-40B4-BE49-F238E27FC236}">
                <a16:creationId xmlns:a16="http://schemas.microsoft.com/office/drawing/2014/main" id="{83636272-9A4A-52E3-6488-A065454E28CE}"/>
              </a:ext>
            </a:extLst>
          </p:cNvPr>
          <p:cNvSpPr/>
          <p:nvPr userDrawn="1"/>
        </p:nvSpPr>
        <p:spPr>
          <a:xfrm>
            <a:off x="9266749" y="3078876"/>
            <a:ext cx="2499466" cy="2933549"/>
          </a:xfrm>
          <a:custGeom>
            <a:avLst/>
            <a:gdLst/>
            <a:ahLst/>
            <a:cxnLst/>
            <a:rect l="l" t="t" r="r" b="b"/>
            <a:pathLst>
              <a:path w="3529965" h="4778375">
                <a:moveTo>
                  <a:pt x="0" y="4777802"/>
                </a:moveTo>
                <a:lnTo>
                  <a:pt x="3529473" y="4777802"/>
                </a:lnTo>
                <a:lnTo>
                  <a:pt x="3529473" y="0"/>
                </a:lnTo>
                <a:lnTo>
                  <a:pt x="0" y="0"/>
                </a:lnTo>
                <a:lnTo>
                  <a:pt x="0" y="47778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B81DCBAE-DB60-03DA-1667-1C40C6B291AC}"/>
              </a:ext>
            </a:extLst>
          </p:cNvPr>
          <p:cNvSpPr/>
          <p:nvPr userDrawn="1"/>
        </p:nvSpPr>
        <p:spPr>
          <a:xfrm>
            <a:off x="9268674" y="2046546"/>
            <a:ext cx="2499466" cy="1032330"/>
          </a:xfrm>
          <a:prstGeom prst="rect">
            <a:avLst/>
          </a:prstGeom>
          <a:solidFill>
            <a:srgbClr val="85BC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53" name="Текст 23">
            <a:extLst>
              <a:ext uri="{FF2B5EF4-FFF2-40B4-BE49-F238E27FC236}">
                <a16:creationId xmlns:a16="http://schemas.microsoft.com/office/drawing/2014/main" id="{0B213E6D-0909-4405-690F-FED1EDE004F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68674" y="2216164"/>
            <a:ext cx="2497218" cy="336333"/>
          </a:xfrm>
          <a:prstGeom prst="rect">
            <a:avLst/>
          </a:prstGeom>
        </p:spPr>
        <p:txBody>
          <a:bodyPr/>
          <a:lstStyle>
            <a:lvl1pPr algn="ctr">
              <a:defRPr sz="1940">
                <a:solidFill>
                  <a:srgbClr val="3B4245"/>
                </a:solidFill>
                <a:latin typeface="Montserrat Bold" panose="00000800000000000000" pitchFamily="2" charset="-52"/>
              </a:defRPr>
            </a:lvl1pPr>
          </a:lstStyle>
          <a:p>
            <a:pPr lvl="0"/>
            <a:r>
              <a:rPr lang="en-US" dirty="0"/>
              <a:t>04</a:t>
            </a:r>
            <a:endParaRPr lang="ru-RU" dirty="0"/>
          </a:p>
        </p:txBody>
      </p:sp>
      <p:sp>
        <p:nvSpPr>
          <p:cNvPr id="54" name="Текст 9">
            <a:extLst>
              <a:ext uri="{FF2B5EF4-FFF2-40B4-BE49-F238E27FC236}">
                <a16:creationId xmlns:a16="http://schemas.microsoft.com/office/drawing/2014/main" id="{66A47B06-0343-9D57-388E-3953551ADBE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68674" y="2552497"/>
            <a:ext cx="2497218" cy="336333"/>
          </a:xfrm>
          <a:prstGeom prst="rect">
            <a:avLst/>
          </a:prstGeom>
        </p:spPr>
        <p:txBody>
          <a:bodyPr/>
          <a:lstStyle>
            <a:lvl1pPr algn="ctr">
              <a:defRPr sz="1273">
                <a:solidFill>
                  <a:srgbClr val="3B4245"/>
                </a:solidFill>
                <a:latin typeface="Montserrat Medium" panose="00000600000000000000" pitchFamily="2" charset="-52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55" name="Текст 21">
            <a:extLst>
              <a:ext uri="{FF2B5EF4-FFF2-40B4-BE49-F238E27FC236}">
                <a16:creationId xmlns:a16="http://schemas.microsoft.com/office/drawing/2014/main" id="{4C84677D-6472-9951-5536-71C8D14F9EC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363243" y="3449547"/>
            <a:ext cx="2310550" cy="2082504"/>
          </a:xfrm>
          <a:prstGeom prst="rect">
            <a:avLst/>
          </a:prstGeom>
        </p:spPr>
        <p:txBody>
          <a:bodyPr/>
          <a:lstStyle>
            <a:lvl1pPr algn="l">
              <a:defRPr sz="1092" b="0"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  <a:endParaRPr lang="en-US" dirty="0"/>
          </a:p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</a:p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487290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1222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object 3">
            <a:extLst>
              <a:ext uri="{FF2B5EF4-FFF2-40B4-BE49-F238E27FC236}">
                <a16:creationId xmlns:a16="http://schemas.microsoft.com/office/drawing/2014/main" id="{DD370FC7-C3D5-1DD5-7BE1-1224FCEA5531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35423" y="-267751"/>
            <a:ext cx="6593533" cy="7125269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8CD60183-24E1-9B4A-0256-7AE84A3CB882}"/>
              </a:ext>
            </a:extLst>
          </p:cNvPr>
          <p:cNvSpPr/>
          <p:nvPr userDrawn="1"/>
        </p:nvSpPr>
        <p:spPr>
          <a:xfrm>
            <a:off x="0" y="1118612"/>
            <a:ext cx="6096000" cy="5739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50" name="object 52">
            <a:extLst>
              <a:ext uri="{FF2B5EF4-FFF2-40B4-BE49-F238E27FC236}">
                <a16:creationId xmlns:a16="http://schemas.microsoft.com/office/drawing/2014/main" id="{E1C9359D-1EBE-E9C3-4A60-3EA06BBB1155}"/>
              </a:ext>
            </a:extLst>
          </p:cNvPr>
          <p:cNvSpPr txBox="1"/>
          <p:nvPr userDrawn="1"/>
        </p:nvSpPr>
        <p:spPr>
          <a:xfrm>
            <a:off x="416790" y="5321174"/>
            <a:ext cx="1477982" cy="326681"/>
          </a:xfrm>
          <a:prstGeom prst="rect">
            <a:avLst/>
          </a:prstGeom>
          <a:solidFill>
            <a:srgbClr val="3B4245"/>
          </a:solidFill>
        </p:spPr>
        <p:txBody>
          <a:bodyPr vert="horz" wrap="square" lIns="0" tIns="83174" rIns="0" bIns="0" rtlCol="0">
            <a:spAutoFit/>
          </a:bodyPr>
          <a:lstStyle/>
          <a:p>
            <a:pPr marL="194842">
              <a:lnSpc>
                <a:spcPct val="100000"/>
              </a:lnSpc>
              <a:spcBef>
                <a:spcPts val="655"/>
              </a:spcBef>
            </a:pPr>
            <a:endParaRPr sz="1577" dirty="0">
              <a:latin typeface="Montserrat Bold" panose="00000800000000000000" pitchFamily="2" charset="-52"/>
              <a:cs typeface="Tahoma"/>
            </a:endParaRPr>
          </a:p>
        </p:txBody>
      </p:sp>
      <p:sp>
        <p:nvSpPr>
          <p:cNvPr id="53" name="Заголовок 1">
            <a:extLst>
              <a:ext uri="{FF2B5EF4-FFF2-40B4-BE49-F238E27FC236}">
                <a16:creationId xmlns:a16="http://schemas.microsoft.com/office/drawing/2014/main" id="{D3F43FD1-E504-300C-7634-22FA771CD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657" y="168852"/>
            <a:ext cx="6656529" cy="674825"/>
          </a:xfrm>
          <a:prstGeom prst="rect">
            <a:avLst/>
          </a:prstGeom>
        </p:spPr>
        <p:txBody>
          <a:bodyPr/>
          <a:lstStyle>
            <a:lvl1pPr>
              <a:defRPr sz="2304">
                <a:solidFill>
                  <a:schemeClr val="bg1"/>
                </a:solidFill>
                <a:latin typeface="Montserrat Bold" panose="00000800000000000000" pitchFamily="2" charset="-52"/>
              </a:defRPr>
            </a:lvl1pPr>
          </a:lstStyle>
          <a:p>
            <a:r>
              <a:rPr lang="ru-RU" dirty="0"/>
              <a:t>ЗАГОЛОВОК В ОДНУ </a:t>
            </a:r>
            <a:br>
              <a:rPr lang="ru-RU" dirty="0"/>
            </a:br>
            <a:r>
              <a:rPr lang="ru-RU" dirty="0"/>
              <a:t>ИЛИ В ДВЕ СТРОКИ</a:t>
            </a:r>
          </a:p>
        </p:txBody>
      </p:sp>
      <p:sp>
        <p:nvSpPr>
          <p:cNvPr id="59" name="Текст 21">
            <a:extLst>
              <a:ext uri="{FF2B5EF4-FFF2-40B4-BE49-F238E27FC236}">
                <a16:creationId xmlns:a16="http://schemas.microsoft.com/office/drawing/2014/main" id="{B8652390-2AE9-0DC0-289F-4D5F8EB024B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5446" y="5808486"/>
            <a:ext cx="5092855" cy="695384"/>
          </a:xfrm>
          <a:prstGeom prst="rect">
            <a:avLst/>
          </a:prstGeom>
        </p:spPr>
        <p:txBody>
          <a:bodyPr/>
          <a:lstStyle>
            <a:lvl1pPr algn="l">
              <a:defRPr sz="1182" b="0"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dui at fermentum.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Aenean lacinia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aliquet</a:t>
            </a:r>
            <a:endParaRPr lang="en-US" dirty="0"/>
          </a:p>
        </p:txBody>
      </p:sp>
      <p:sp>
        <p:nvSpPr>
          <p:cNvPr id="62" name="Текст 21">
            <a:extLst>
              <a:ext uri="{FF2B5EF4-FFF2-40B4-BE49-F238E27FC236}">
                <a16:creationId xmlns:a16="http://schemas.microsoft.com/office/drawing/2014/main" id="{3D1B0728-28F4-1269-A842-BC1A283F21A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0542" y="5356471"/>
            <a:ext cx="917000" cy="256018"/>
          </a:xfrm>
          <a:prstGeom prst="rect">
            <a:avLst/>
          </a:prstGeom>
        </p:spPr>
        <p:txBody>
          <a:bodyPr/>
          <a:lstStyle>
            <a:lvl1pPr algn="ctr">
              <a:defRPr sz="1182" b="0">
                <a:solidFill>
                  <a:schemeClr val="bg1"/>
                </a:solidFill>
                <a:latin typeface="+mj-lt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Some text</a:t>
            </a:r>
          </a:p>
        </p:txBody>
      </p:sp>
      <p:sp>
        <p:nvSpPr>
          <p:cNvPr id="65" name="Текст 21">
            <a:extLst>
              <a:ext uri="{FF2B5EF4-FFF2-40B4-BE49-F238E27FC236}">
                <a16:creationId xmlns:a16="http://schemas.microsoft.com/office/drawing/2014/main" id="{78D6975C-97DE-9421-0328-F55C98EB5F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24635" y="5808486"/>
            <a:ext cx="5092855" cy="695384"/>
          </a:xfrm>
          <a:prstGeom prst="rect">
            <a:avLst/>
          </a:prstGeom>
        </p:spPr>
        <p:txBody>
          <a:bodyPr/>
          <a:lstStyle>
            <a:lvl1pPr algn="l">
              <a:defRPr sz="1182" b="0">
                <a:latin typeface="Montserrat regular" panose="00000500000000000000" pitchFamily="2" charset="-52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dui at fermentum.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Aenean lacinia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aliquet</a:t>
            </a:r>
            <a:endParaRPr lang="en-US" dirty="0"/>
          </a:p>
        </p:txBody>
      </p:sp>
      <p:sp>
        <p:nvSpPr>
          <p:cNvPr id="3" name="object 52">
            <a:extLst>
              <a:ext uri="{FF2B5EF4-FFF2-40B4-BE49-F238E27FC236}">
                <a16:creationId xmlns:a16="http://schemas.microsoft.com/office/drawing/2014/main" id="{279916AF-C71F-ABA6-6CBE-0D1956A4A9E1}"/>
              </a:ext>
            </a:extLst>
          </p:cNvPr>
          <p:cNvSpPr txBox="1"/>
          <p:nvPr userDrawn="1"/>
        </p:nvSpPr>
        <p:spPr>
          <a:xfrm>
            <a:off x="6476206" y="5321174"/>
            <a:ext cx="1477982" cy="326681"/>
          </a:xfrm>
          <a:prstGeom prst="rect">
            <a:avLst/>
          </a:prstGeom>
          <a:solidFill>
            <a:srgbClr val="85BC24"/>
          </a:solidFill>
        </p:spPr>
        <p:txBody>
          <a:bodyPr vert="horz" wrap="square" lIns="0" tIns="83174" rIns="0" bIns="0" rtlCol="0">
            <a:spAutoFit/>
          </a:bodyPr>
          <a:lstStyle/>
          <a:p>
            <a:pPr marL="194842">
              <a:lnSpc>
                <a:spcPct val="100000"/>
              </a:lnSpc>
              <a:spcBef>
                <a:spcPts val="655"/>
              </a:spcBef>
            </a:pPr>
            <a:endParaRPr sz="1577" dirty="0">
              <a:latin typeface="Montserrat Bold" panose="00000800000000000000" pitchFamily="2" charset="-52"/>
              <a:cs typeface="Tahoma"/>
            </a:endParaRPr>
          </a:p>
        </p:txBody>
      </p:sp>
      <p:sp>
        <p:nvSpPr>
          <p:cNvPr id="4" name="Текст 21">
            <a:extLst>
              <a:ext uri="{FF2B5EF4-FFF2-40B4-BE49-F238E27FC236}">
                <a16:creationId xmlns:a16="http://schemas.microsoft.com/office/drawing/2014/main" id="{660B7FC1-09F5-2A7E-6372-B3B3656727D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29959" y="5356471"/>
            <a:ext cx="917000" cy="256018"/>
          </a:xfrm>
          <a:prstGeom prst="rect">
            <a:avLst/>
          </a:prstGeom>
        </p:spPr>
        <p:txBody>
          <a:bodyPr/>
          <a:lstStyle>
            <a:lvl1pPr algn="ctr">
              <a:defRPr sz="1182" b="0">
                <a:solidFill>
                  <a:srgbClr val="3B4245"/>
                </a:solidFill>
                <a:latin typeface="+mj-lt"/>
              </a:defRPr>
            </a:lvl1pPr>
            <a:lvl2pPr algn="l">
              <a:defRPr sz="1455">
                <a:latin typeface="Montserrat regular" panose="00000500000000000000" pitchFamily="2" charset="-52"/>
              </a:defRPr>
            </a:lvl2pPr>
            <a:lvl3pPr algn="l">
              <a:defRPr sz="1455">
                <a:latin typeface="Montserrat regular" panose="00000500000000000000" pitchFamily="2" charset="-52"/>
              </a:defRPr>
            </a:lvl3pPr>
            <a:lvl4pPr algn="l">
              <a:defRPr sz="1455">
                <a:latin typeface="Montserrat regular" panose="00000500000000000000" pitchFamily="2" charset="-52"/>
              </a:defRPr>
            </a:lvl4pPr>
            <a:lvl5pPr algn="l">
              <a:defRPr sz="1455">
                <a:latin typeface="Montserrat regular" panose="00000500000000000000" pitchFamily="2" charset="-52"/>
              </a:defRPr>
            </a:lvl5pPr>
          </a:lstStyle>
          <a:p>
            <a:pPr marL="0" marR="0" lvl="0" indent="0" algn="l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Some text</a:t>
            </a:r>
          </a:p>
        </p:txBody>
      </p:sp>
    </p:spTree>
    <p:extLst>
      <p:ext uri="{BB962C8B-B14F-4D97-AF65-F5344CB8AC3E}">
        <p14:creationId xmlns:p14="http://schemas.microsoft.com/office/powerpoint/2010/main" val="2764382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E2A99DA9-0FC8-B662-BB20-B1EA18F343CA}"/>
              </a:ext>
            </a:extLst>
          </p:cNvPr>
          <p:cNvSpPr/>
          <p:nvPr/>
        </p:nvSpPr>
        <p:spPr>
          <a:xfrm>
            <a:off x="0" y="4609160"/>
            <a:ext cx="12187379" cy="2248392"/>
          </a:xfrm>
          <a:custGeom>
            <a:avLst/>
            <a:gdLst/>
            <a:ahLst/>
            <a:cxnLst/>
            <a:rect l="l" t="t" r="r" b="b"/>
            <a:pathLst>
              <a:path w="20096480" h="3707765">
                <a:moveTo>
                  <a:pt x="20095943" y="0"/>
                </a:moveTo>
                <a:lnTo>
                  <a:pt x="0" y="0"/>
                </a:lnTo>
                <a:lnTo>
                  <a:pt x="0" y="3707709"/>
                </a:lnTo>
                <a:lnTo>
                  <a:pt x="20095943" y="3707709"/>
                </a:lnTo>
                <a:lnTo>
                  <a:pt x="20095943" y="0"/>
                </a:lnTo>
                <a:close/>
              </a:path>
            </a:pathLst>
          </a:custGeom>
          <a:solidFill>
            <a:srgbClr val="85BC24"/>
          </a:solidFill>
        </p:spPr>
        <p:txBody>
          <a:bodyPr wrap="square" lIns="0" tIns="0" rIns="0" bIns="0" rtlCol="0"/>
          <a:lstStyle/>
          <a:p>
            <a:endParaRPr sz="1092" dirty="0">
              <a:latin typeface="Montserrat regular" panose="00000500000000000000" pitchFamily="2" charset="-52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6E604831-1298-63AC-09AA-6828210A0107}"/>
              </a:ext>
            </a:extLst>
          </p:cNvPr>
          <p:cNvSpPr/>
          <p:nvPr/>
        </p:nvSpPr>
        <p:spPr>
          <a:xfrm>
            <a:off x="0" y="711"/>
            <a:ext cx="12189304" cy="4608453"/>
          </a:xfrm>
          <a:custGeom>
            <a:avLst/>
            <a:gdLst/>
            <a:ahLst/>
            <a:cxnLst/>
            <a:rect l="l" t="t" r="r" b="b"/>
            <a:pathLst>
              <a:path w="20099655" h="7599680">
                <a:moveTo>
                  <a:pt x="20099251" y="0"/>
                </a:moveTo>
                <a:lnTo>
                  <a:pt x="0" y="0"/>
                </a:lnTo>
                <a:lnTo>
                  <a:pt x="0" y="7599674"/>
                </a:lnTo>
                <a:lnTo>
                  <a:pt x="20099251" y="7599674"/>
                </a:lnTo>
                <a:lnTo>
                  <a:pt x="20099251" y="0"/>
                </a:lnTo>
                <a:close/>
              </a:path>
            </a:pathLst>
          </a:custGeom>
          <a:solidFill>
            <a:srgbClr val="3B4245"/>
          </a:solidFill>
        </p:spPr>
        <p:txBody>
          <a:bodyPr wrap="square" lIns="0" tIns="0" rIns="0" bIns="0" rtlCol="0"/>
          <a:lstStyle/>
          <a:p>
            <a:endParaRPr sz="1092" dirty="0">
              <a:latin typeface="Montserrat regular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9790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</p:sldLayoutIdLst>
  <p:txStyles>
    <p:titleStyle>
      <a:lvl1pPr algn="l" defTabSz="554492" rtl="0" eaLnBrk="1" latinLnBrk="0" hangingPunct="1">
        <a:lnSpc>
          <a:spcPct val="90000"/>
        </a:lnSpc>
        <a:spcBef>
          <a:spcPct val="0"/>
        </a:spcBef>
        <a:buNone/>
        <a:defRPr sz="26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8623" indent="-138623" algn="l" defTabSz="554492" rtl="0" eaLnBrk="1" latinLnBrk="0" hangingPunct="1">
        <a:lnSpc>
          <a:spcPct val="90000"/>
        </a:lnSpc>
        <a:spcBef>
          <a:spcPts val="606"/>
        </a:spcBef>
        <a:buFont typeface="Arial" panose="020B0604020202020204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1pPr>
      <a:lvl2pPr marL="415869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455" kern="1200">
          <a:solidFill>
            <a:schemeClr val="tx1"/>
          </a:solidFill>
          <a:latin typeface="+mn-lt"/>
          <a:ea typeface="+mn-ea"/>
          <a:cs typeface="+mn-cs"/>
        </a:defRPr>
      </a:lvl2pPr>
      <a:lvl3pPr marL="693115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3pPr>
      <a:lvl4pPr marL="970361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4pPr>
      <a:lvl5pPr marL="1247607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5pPr>
      <a:lvl6pPr marL="1524853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802100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2079346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356592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1pPr>
      <a:lvl2pPr marL="27724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2pPr>
      <a:lvl3pPr marL="554492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3pPr>
      <a:lvl4pPr marL="831738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4pPr>
      <a:lvl5pPr marL="1108984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5pPr>
      <a:lvl6pPr marL="138623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66347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1940723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217969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62">
          <p15:clr>
            <a:srgbClr val="F26B43"/>
          </p15:clr>
        </p15:guide>
        <p15:guide id="2" pos="633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id="{A2C3FF35-49FA-8043-CF44-1E23D1FF8AAC}"/>
              </a:ext>
            </a:extLst>
          </p:cNvPr>
          <p:cNvSpPr/>
          <p:nvPr userDrawn="1"/>
        </p:nvSpPr>
        <p:spPr>
          <a:xfrm>
            <a:off x="0" y="0"/>
            <a:ext cx="12192000" cy="1098589"/>
          </a:xfrm>
          <a:custGeom>
            <a:avLst/>
            <a:gdLst/>
            <a:ahLst/>
            <a:cxnLst/>
            <a:rect l="l" t="t" r="r" b="b"/>
            <a:pathLst>
              <a:path w="20104100" h="1811655">
                <a:moveTo>
                  <a:pt x="20103764" y="0"/>
                </a:moveTo>
                <a:lnTo>
                  <a:pt x="0" y="0"/>
                </a:lnTo>
                <a:lnTo>
                  <a:pt x="0" y="1811452"/>
                </a:lnTo>
                <a:lnTo>
                  <a:pt x="20103764" y="1811452"/>
                </a:lnTo>
                <a:lnTo>
                  <a:pt x="20103764" y="0"/>
                </a:lnTo>
                <a:close/>
              </a:path>
            </a:pathLst>
          </a:custGeom>
          <a:solidFill>
            <a:srgbClr val="3B4245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" name="object 44">
            <a:extLst>
              <a:ext uri="{FF2B5EF4-FFF2-40B4-BE49-F238E27FC236}">
                <a16:creationId xmlns:a16="http://schemas.microsoft.com/office/drawing/2014/main" id="{DEE45BA3-89CD-32F0-5DBD-A43F2A1F38CF}"/>
              </a:ext>
            </a:extLst>
          </p:cNvPr>
          <p:cNvSpPr/>
          <p:nvPr userDrawn="1"/>
        </p:nvSpPr>
        <p:spPr>
          <a:xfrm>
            <a:off x="9331014" y="741539"/>
            <a:ext cx="2860845" cy="90105"/>
          </a:xfrm>
          <a:custGeom>
            <a:avLst/>
            <a:gdLst/>
            <a:ahLst/>
            <a:cxnLst/>
            <a:rect l="l" t="t" r="r" b="b"/>
            <a:pathLst>
              <a:path w="4717415" h="148590">
                <a:moveTo>
                  <a:pt x="4717259" y="0"/>
                </a:moveTo>
                <a:lnTo>
                  <a:pt x="0" y="0"/>
                </a:lnTo>
                <a:lnTo>
                  <a:pt x="0" y="147974"/>
                </a:lnTo>
                <a:lnTo>
                  <a:pt x="4717259" y="147974"/>
                </a:lnTo>
                <a:lnTo>
                  <a:pt x="4717259" y="0"/>
                </a:lnTo>
                <a:close/>
              </a:path>
            </a:pathLst>
          </a:custGeom>
          <a:solidFill>
            <a:srgbClr val="88BC24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52E62D-8EB4-FD15-89F1-C7EA7145D8E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333722" y="208597"/>
            <a:ext cx="2446230" cy="43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6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74">
          <p15:clr>
            <a:srgbClr val="F26B43"/>
          </p15:clr>
        </p15:guide>
        <p15:guide id="2" pos="432">
          <p15:clr>
            <a:srgbClr val="F26B43"/>
          </p15:clr>
        </p15:guide>
        <p15:guide id="3" pos="12228">
          <p15:clr>
            <a:srgbClr val="F26B43"/>
          </p15:clr>
        </p15:guide>
        <p15:guide id="4" pos="7536">
          <p15:clr>
            <a:srgbClr val="F26B43"/>
          </p15:clr>
        </p15:guide>
        <p15:guide id="5" orient="horz" pos="2064">
          <p15:clr>
            <a:srgbClr val="F26B43"/>
          </p15:clr>
        </p15:guide>
        <p15:guide id="6" orient="horz" pos="5294">
          <p15:clr>
            <a:srgbClr val="F26B43"/>
          </p15:clr>
        </p15:guide>
        <p15:guide id="7" orient="horz" pos="684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>
            <a:extLst>
              <a:ext uri="{FF2B5EF4-FFF2-40B4-BE49-F238E27FC236}">
                <a16:creationId xmlns:a16="http://schemas.microsoft.com/office/drawing/2014/main" id="{0DCCAD3C-E481-0779-5CD3-76A5B7E003EE}"/>
              </a:ext>
            </a:extLst>
          </p:cNvPr>
          <p:cNvSpPr/>
          <p:nvPr userDrawn="1"/>
        </p:nvSpPr>
        <p:spPr>
          <a:xfrm>
            <a:off x="0" y="6"/>
            <a:ext cx="6182646" cy="2895686"/>
          </a:xfrm>
          <a:custGeom>
            <a:avLst/>
            <a:gdLst/>
            <a:ahLst/>
            <a:cxnLst/>
            <a:rect l="l" t="t" r="r" b="b"/>
            <a:pathLst>
              <a:path w="10194925" h="4775200">
                <a:moveTo>
                  <a:pt x="0" y="4774901"/>
                </a:moveTo>
                <a:lnTo>
                  <a:pt x="10194443" y="4774901"/>
                </a:lnTo>
                <a:lnTo>
                  <a:pt x="10194443" y="0"/>
                </a:lnTo>
                <a:lnTo>
                  <a:pt x="0" y="0"/>
                </a:lnTo>
                <a:lnTo>
                  <a:pt x="0" y="4774901"/>
                </a:lnTo>
                <a:close/>
              </a:path>
            </a:pathLst>
          </a:custGeom>
          <a:solidFill>
            <a:srgbClr val="3B4245"/>
          </a:solidFill>
        </p:spPr>
        <p:txBody>
          <a:bodyPr wrap="square" lIns="0" tIns="0" rIns="0" bIns="0" rtlCol="0"/>
          <a:lstStyle/>
          <a:p>
            <a:endParaRPr sz="1092" dirty="0">
              <a:latin typeface="Montserrat regular" panose="00000500000000000000" pitchFamily="2" charset="-52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F5618E1D-60E9-8B32-7BB8-289C0B37F0B2}"/>
              </a:ext>
            </a:extLst>
          </p:cNvPr>
          <p:cNvSpPr/>
          <p:nvPr userDrawn="1"/>
        </p:nvSpPr>
        <p:spPr>
          <a:xfrm>
            <a:off x="0" y="2895511"/>
            <a:ext cx="6182646" cy="3962314"/>
          </a:xfrm>
          <a:custGeom>
            <a:avLst/>
            <a:gdLst/>
            <a:ahLst/>
            <a:cxnLst/>
            <a:rect l="l" t="t" r="r" b="b"/>
            <a:pathLst>
              <a:path w="10194925" h="6534150">
                <a:moveTo>
                  <a:pt x="10194527" y="0"/>
                </a:moveTo>
                <a:lnTo>
                  <a:pt x="0" y="0"/>
                </a:lnTo>
                <a:lnTo>
                  <a:pt x="0" y="6533643"/>
                </a:lnTo>
                <a:lnTo>
                  <a:pt x="10194527" y="6533643"/>
                </a:lnTo>
                <a:lnTo>
                  <a:pt x="10194527" y="0"/>
                </a:lnTo>
                <a:close/>
              </a:path>
            </a:pathLst>
          </a:custGeom>
          <a:solidFill>
            <a:srgbClr val="88BC24"/>
          </a:solidFill>
        </p:spPr>
        <p:txBody>
          <a:bodyPr wrap="square" lIns="0" tIns="0" rIns="0" bIns="0" rtlCol="0"/>
          <a:lstStyle/>
          <a:p>
            <a:endParaRPr sz="1092" dirty="0">
              <a:latin typeface="Montserrat regular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7278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554492" rtl="0" eaLnBrk="1" latinLnBrk="0" hangingPunct="1">
        <a:lnSpc>
          <a:spcPct val="90000"/>
        </a:lnSpc>
        <a:spcBef>
          <a:spcPct val="0"/>
        </a:spcBef>
        <a:buNone/>
        <a:defRPr sz="18798" kern="1200">
          <a:solidFill>
            <a:schemeClr val="bg1"/>
          </a:solidFill>
          <a:latin typeface="Montserrat Bold" panose="00000800000000000000" pitchFamily="2" charset="-52"/>
          <a:ea typeface="+mj-ea"/>
          <a:cs typeface="+mj-cs"/>
        </a:defRPr>
      </a:lvl1pPr>
    </p:titleStyle>
    <p:bodyStyle>
      <a:lvl1pPr marL="0" indent="0" algn="l" defTabSz="554492" rtl="0" eaLnBrk="1" latinLnBrk="0" hangingPunct="1">
        <a:lnSpc>
          <a:spcPct val="90000"/>
        </a:lnSpc>
        <a:spcBef>
          <a:spcPts val="606"/>
        </a:spcBef>
        <a:buFont typeface="Arial" panose="020B0604020202020204" pitchFamily="34" charset="0"/>
        <a:buNone/>
        <a:defRPr sz="2911" kern="1200">
          <a:solidFill>
            <a:srgbClr val="3B4245"/>
          </a:solidFill>
          <a:latin typeface="Montserrat Medium" panose="00000600000000000000" pitchFamily="2" charset="-52"/>
          <a:ea typeface="+mn-ea"/>
          <a:cs typeface="+mn-cs"/>
        </a:defRPr>
      </a:lvl1pPr>
      <a:lvl2pPr marL="277246" indent="0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None/>
        <a:defRPr sz="1455" kern="1200">
          <a:solidFill>
            <a:schemeClr val="tx1"/>
          </a:solidFill>
          <a:latin typeface="Montserrat regular" panose="00000500000000000000" pitchFamily="2" charset="-52"/>
          <a:ea typeface="+mn-ea"/>
          <a:cs typeface="+mn-cs"/>
        </a:defRPr>
      </a:lvl2pPr>
      <a:lvl3pPr marL="554492" indent="0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None/>
        <a:defRPr sz="1213" kern="1200">
          <a:solidFill>
            <a:schemeClr val="tx1"/>
          </a:solidFill>
          <a:latin typeface="Montserrat regular" panose="00000500000000000000" pitchFamily="2" charset="-52"/>
          <a:ea typeface="+mn-ea"/>
          <a:cs typeface="+mn-cs"/>
        </a:defRPr>
      </a:lvl3pPr>
      <a:lvl4pPr marL="831738" indent="0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None/>
        <a:defRPr sz="1092" kern="1200">
          <a:solidFill>
            <a:schemeClr val="tx1"/>
          </a:solidFill>
          <a:latin typeface="Montserrat regular" panose="00000500000000000000" pitchFamily="2" charset="-52"/>
          <a:ea typeface="+mn-ea"/>
          <a:cs typeface="+mn-cs"/>
        </a:defRPr>
      </a:lvl4pPr>
      <a:lvl5pPr marL="1108984" indent="0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None/>
        <a:defRPr sz="1092" kern="1200">
          <a:solidFill>
            <a:schemeClr val="tx1"/>
          </a:solidFill>
          <a:latin typeface="Montserrat regular" panose="00000500000000000000" pitchFamily="2" charset="-52"/>
          <a:ea typeface="+mn-ea"/>
          <a:cs typeface="+mn-cs"/>
        </a:defRPr>
      </a:lvl5pPr>
      <a:lvl6pPr marL="1524853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802100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2079346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356592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1pPr>
      <a:lvl2pPr marL="27724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2pPr>
      <a:lvl3pPr marL="554492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3pPr>
      <a:lvl4pPr marL="831738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4pPr>
      <a:lvl5pPr marL="1108984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5pPr>
      <a:lvl6pPr marL="138623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66347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1940723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217969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62">
          <p15:clr>
            <a:srgbClr val="F26B43"/>
          </p15:clr>
        </p15:guide>
        <p15:guide id="2" pos="63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9.jpeg"/><Relationship Id="rId7" Type="http://schemas.openxmlformats.org/officeDocument/2006/relationships/image" Target="../media/image72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1.png"/><Relationship Id="rId5" Type="http://schemas.microsoft.com/office/2007/relationships/hdphoto" Target="../media/hdphoto1.wdp"/><Relationship Id="rId10" Type="http://schemas.openxmlformats.org/officeDocument/2006/relationships/image" Target="../media/image74.png"/><Relationship Id="rId4" Type="http://schemas.openxmlformats.org/officeDocument/2006/relationships/image" Target="../media/image70.png"/><Relationship Id="rId9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12" Type="http://schemas.openxmlformats.org/officeDocument/2006/relationships/image" Target="../media/image53.sv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jpe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9A861432-0D6B-7DA8-2025-0B2B511136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cap="all" dirty="0" err="1"/>
              <a:t>Электроустановочные</a:t>
            </a:r>
            <a:r>
              <a:rPr lang="ru-RU" cap="all" dirty="0"/>
              <a:t> изделия</a:t>
            </a:r>
          </a:p>
        </p:txBody>
      </p:sp>
    </p:spTree>
    <p:extLst>
      <p:ext uri="{BB962C8B-B14F-4D97-AF65-F5344CB8AC3E}">
        <p14:creationId xmlns:p14="http://schemas.microsoft.com/office/powerpoint/2010/main" val="215554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0959E10-9BE6-9876-6609-2329ADC5E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85" y="299075"/>
            <a:ext cx="3652315" cy="2244111"/>
          </a:xfrm>
        </p:spPr>
        <p:txBody>
          <a:bodyPr/>
          <a:lstStyle/>
          <a:p>
            <a:r>
              <a:rPr lang="ru-RU" dirty="0"/>
              <a:t>04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30F78A5F-9190-A039-86BE-453C865732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3102" y="5529035"/>
            <a:ext cx="3724705" cy="576001"/>
          </a:xfrm>
        </p:spPr>
        <p:txBody>
          <a:bodyPr/>
          <a:lstStyle/>
          <a:p>
            <a:r>
              <a:rPr lang="ru-RU" cap="all" dirty="0"/>
              <a:t>СЕРИЯ </a:t>
            </a:r>
            <a:r>
              <a:rPr lang="en-US" cap="all" dirty="0" err="1"/>
              <a:t>aQUATIC</a:t>
            </a:r>
            <a:endParaRPr lang="en-US" cap="all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479DF1-7BD3-4ABF-8F5E-4EF1B83B6D8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1" r="33177"/>
          <a:stretch/>
        </p:blipFill>
        <p:spPr>
          <a:xfrm>
            <a:off x="6177832" y="0"/>
            <a:ext cx="6014168" cy="6858000"/>
          </a:xfrm>
        </p:spPr>
      </p:pic>
      <p:pic>
        <p:nvPicPr>
          <p:cNvPr id="9" name="Рисунок 8" descr="Изображение выглядит как человек, одежда, Человеческое лицо, спецодежда&#10;&#10;Контент, сгенерированный ИИ, может содержать ошибки." hidden="1">
            <a:extLst>
              <a:ext uri="{FF2B5EF4-FFF2-40B4-BE49-F238E27FC236}">
                <a16:creationId xmlns:a16="http://schemas.microsoft.com/office/drawing/2014/main" id="{9C328393-D003-46FB-8934-6DBC3691A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" b="12126"/>
          <a:stretch/>
        </p:blipFill>
        <p:spPr>
          <a:xfrm>
            <a:off x="6096000" y="1"/>
            <a:ext cx="6096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8479DA-9077-4EA9-B1DB-82850A8E80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6754" y="0"/>
            <a:ext cx="6015246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094B18-9144-D598-2C2B-63C17CF077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7928" y="1467821"/>
            <a:ext cx="587441" cy="5874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672820-9BB6-6E5F-421C-5A8B8AF87A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4660" y="3059163"/>
            <a:ext cx="557831" cy="5578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64CBEA-95B0-8D25-EF35-96B98C6F15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1751" y="5018815"/>
            <a:ext cx="576000" cy="576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67D9E6-E1C4-4A90-9CF8-BA5D3656D51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2794" y="7844588"/>
            <a:ext cx="2475309" cy="145037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C4CF57-E82C-D1C5-4FB6-78180EBAE5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2210" y="5582885"/>
            <a:ext cx="725894" cy="70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783700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BDE5AA1-D014-4A43-8525-51CCF08ED8E8}"/>
              </a:ext>
            </a:extLst>
          </p:cNvPr>
          <p:cNvSpPr/>
          <p:nvPr/>
        </p:nvSpPr>
        <p:spPr>
          <a:xfrm>
            <a:off x="6816080" y="1099623"/>
            <a:ext cx="5375920" cy="57624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4" name="Заголовок 53">
            <a:extLst>
              <a:ext uri="{FF2B5EF4-FFF2-40B4-BE49-F238E27FC236}">
                <a16:creationId xmlns:a16="http://schemas.microsoft.com/office/drawing/2014/main" id="{5E568CAC-9C2F-1988-CBBF-D36C66590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cap="all" dirty="0"/>
              <a:t>Серия </a:t>
            </a:r>
            <a:r>
              <a:rPr lang="en-US" cap="all" dirty="0" err="1"/>
              <a:t>aQUATIC</a:t>
            </a:r>
            <a:r>
              <a:rPr lang="ru-RU" cap="all" dirty="0"/>
              <a:t>, </a:t>
            </a:r>
            <a:r>
              <a:rPr lang="en-US" cap="all" dirty="0"/>
              <a:t>IP54</a:t>
            </a:r>
            <a:endParaRPr lang="ru-RU" cap="all" dirty="0"/>
          </a:p>
        </p:txBody>
      </p:sp>
      <p:sp>
        <p:nvSpPr>
          <p:cNvPr id="65" name="Текст 65">
            <a:extLst>
              <a:ext uri="{FF2B5EF4-FFF2-40B4-BE49-F238E27FC236}">
                <a16:creationId xmlns:a16="http://schemas.microsoft.com/office/drawing/2014/main" id="{D8E5724F-416F-42B8-ADDA-59C3FA46D4D9}"/>
              </a:ext>
            </a:extLst>
          </p:cNvPr>
          <p:cNvSpPr txBox="1">
            <a:spLocks/>
          </p:cNvSpPr>
          <p:nvPr/>
        </p:nvSpPr>
        <p:spPr>
          <a:xfrm>
            <a:off x="1194822" y="1393325"/>
            <a:ext cx="2099596" cy="502359"/>
          </a:xfrm>
          <a:prstGeom prst="rect">
            <a:avLst/>
          </a:prstGeom>
        </p:spPr>
        <p:txBody>
          <a:bodyPr lIns="72000" tIns="36000" rIns="72000" bIns="36000"/>
          <a:lstStyle>
            <a:lvl1pPr marL="7701" algn="l">
              <a:lnSpc>
                <a:spcPct val="100000"/>
              </a:lnSpc>
              <a:spcBef>
                <a:spcPts val="1434"/>
              </a:spcBef>
              <a:defRPr sz="1940">
                <a:solidFill>
                  <a:srgbClr val="85BC24"/>
                </a:solidFill>
                <a:latin typeface="Montserrat Bold" panose="00000800000000000000" pitchFamily="2" charset="-52"/>
                <a:ea typeface="+mn-ea"/>
                <a:cs typeface="+mn-cs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ru-RU" sz="1400" kern="0" dirty="0"/>
              <a:t>Защита от влаги </a:t>
            </a:r>
            <a:br>
              <a:rPr lang="ru-RU" sz="1400" kern="0" dirty="0"/>
            </a:br>
            <a:r>
              <a:rPr lang="ru-RU" sz="1400" kern="0" dirty="0"/>
              <a:t>и пыли</a:t>
            </a:r>
          </a:p>
        </p:txBody>
      </p:sp>
      <p:sp>
        <p:nvSpPr>
          <p:cNvPr id="78" name="Текст 66">
            <a:extLst>
              <a:ext uri="{FF2B5EF4-FFF2-40B4-BE49-F238E27FC236}">
                <a16:creationId xmlns:a16="http://schemas.microsoft.com/office/drawing/2014/main" id="{8D6FF6B7-6949-49C2-B69D-3933E958997E}"/>
              </a:ext>
            </a:extLst>
          </p:cNvPr>
          <p:cNvSpPr txBox="1">
            <a:spLocks/>
          </p:cNvSpPr>
          <p:nvPr/>
        </p:nvSpPr>
        <p:spPr>
          <a:xfrm>
            <a:off x="1186770" y="1841049"/>
            <a:ext cx="2165143" cy="800316"/>
          </a:xfrm>
          <a:prstGeom prst="rect">
            <a:avLst/>
          </a:prstGeom>
        </p:spPr>
        <p:txBody>
          <a:bodyPr/>
          <a:lstStyle>
            <a:lvl1pPr marL="0" algn="l">
              <a:defRPr sz="1182" b="0">
                <a:latin typeface="Montserrat regular" panose="000005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kern="0" dirty="0">
                <a:solidFill>
                  <a:sysClr val="windowText" lastClr="000000"/>
                </a:solidFill>
              </a:rPr>
              <a:t>Эффективная работа </a:t>
            </a:r>
            <a:br>
              <a:rPr lang="ru-RU" sz="1200" kern="0" dirty="0">
                <a:solidFill>
                  <a:sysClr val="windowText" lastClr="000000"/>
                </a:solidFill>
              </a:rPr>
            </a:br>
            <a:r>
              <a:rPr lang="ru-RU" sz="1200" kern="0" dirty="0">
                <a:solidFill>
                  <a:sysClr val="windowText" lastClr="000000"/>
                </a:solidFill>
              </a:rPr>
              <a:t>в условиях высокой влажности </a:t>
            </a:r>
            <a:br>
              <a:rPr lang="ru-RU" sz="1200" kern="0" dirty="0">
                <a:solidFill>
                  <a:sysClr val="windowText" lastClr="000000"/>
                </a:solidFill>
              </a:rPr>
            </a:br>
            <a:r>
              <a:rPr lang="ru-RU" sz="1200" kern="0" dirty="0">
                <a:solidFill>
                  <a:sysClr val="windowText" lastClr="000000"/>
                </a:solidFill>
              </a:rPr>
              <a:t>и запыленности</a:t>
            </a:r>
          </a:p>
        </p:txBody>
      </p:sp>
      <p:sp>
        <p:nvSpPr>
          <p:cNvPr id="79" name="Текст 67">
            <a:extLst>
              <a:ext uri="{FF2B5EF4-FFF2-40B4-BE49-F238E27FC236}">
                <a16:creationId xmlns:a16="http://schemas.microsoft.com/office/drawing/2014/main" id="{84DE8966-8422-41A7-BFB9-4CE2E591D284}"/>
              </a:ext>
            </a:extLst>
          </p:cNvPr>
          <p:cNvSpPr txBox="1">
            <a:spLocks/>
          </p:cNvSpPr>
          <p:nvPr/>
        </p:nvSpPr>
        <p:spPr>
          <a:xfrm>
            <a:off x="1194822" y="4974365"/>
            <a:ext cx="2182451" cy="456590"/>
          </a:xfrm>
          <a:prstGeom prst="rect">
            <a:avLst/>
          </a:prstGeom>
        </p:spPr>
        <p:txBody>
          <a:bodyPr lIns="72000" tIns="36000" rIns="72000" bIns="36000"/>
          <a:lstStyle>
            <a:lvl1pPr marL="7701" algn="l">
              <a:lnSpc>
                <a:spcPct val="100000"/>
              </a:lnSpc>
              <a:spcBef>
                <a:spcPts val="1434"/>
              </a:spcBef>
              <a:defRPr sz="1940">
                <a:solidFill>
                  <a:srgbClr val="85BC24"/>
                </a:solidFill>
                <a:latin typeface="Montserrat Bold" panose="00000800000000000000" pitchFamily="2" charset="-52"/>
                <a:ea typeface="+mn-ea"/>
                <a:cs typeface="+mn-cs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ru-RU" sz="1400" kern="0" dirty="0"/>
              <a:t>Уличная эксплуатация</a:t>
            </a:r>
          </a:p>
        </p:txBody>
      </p:sp>
      <p:sp>
        <p:nvSpPr>
          <p:cNvPr id="86" name="Текст 68">
            <a:extLst>
              <a:ext uri="{FF2B5EF4-FFF2-40B4-BE49-F238E27FC236}">
                <a16:creationId xmlns:a16="http://schemas.microsoft.com/office/drawing/2014/main" id="{B5EB8C9D-8F57-4F5C-B087-16DDD72E9294}"/>
              </a:ext>
            </a:extLst>
          </p:cNvPr>
          <p:cNvSpPr txBox="1">
            <a:spLocks/>
          </p:cNvSpPr>
          <p:nvPr/>
        </p:nvSpPr>
        <p:spPr>
          <a:xfrm>
            <a:off x="1186770" y="5435329"/>
            <a:ext cx="1885301" cy="1070857"/>
          </a:xfrm>
          <a:prstGeom prst="rect">
            <a:avLst/>
          </a:prstGeom>
        </p:spPr>
        <p:txBody>
          <a:bodyPr/>
          <a:lstStyle>
            <a:lvl1pPr marL="0" algn="l">
              <a:defRPr sz="1182" b="0">
                <a:latin typeface="Montserrat regular" panose="000005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kern="0" dirty="0">
                <a:solidFill>
                  <a:sysClr val="windowText" lastClr="000000"/>
                </a:solidFill>
              </a:rPr>
              <a:t>Установка на улице под навесом, защищающим </a:t>
            </a:r>
            <a:br>
              <a:rPr lang="ru-RU" sz="1200" kern="0" dirty="0">
                <a:solidFill>
                  <a:sysClr val="windowText" lastClr="000000"/>
                </a:solidFill>
              </a:rPr>
            </a:br>
            <a:r>
              <a:rPr lang="ru-RU" sz="1200" kern="0" dirty="0">
                <a:solidFill>
                  <a:sysClr val="windowText" lastClr="000000"/>
                </a:solidFill>
              </a:rPr>
              <a:t>от прямого попадания влаги</a:t>
            </a:r>
          </a:p>
        </p:txBody>
      </p:sp>
      <p:sp>
        <p:nvSpPr>
          <p:cNvPr id="60" name="Текст 55">
            <a:extLst>
              <a:ext uri="{FF2B5EF4-FFF2-40B4-BE49-F238E27FC236}">
                <a16:creationId xmlns:a16="http://schemas.microsoft.com/office/drawing/2014/main" id="{E358C74D-EF32-4A5E-AF91-EB0910D51D34}"/>
              </a:ext>
            </a:extLst>
          </p:cNvPr>
          <p:cNvSpPr txBox="1">
            <a:spLocks/>
          </p:cNvSpPr>
          <p:nvPr/>
        </p:nvSpPr>
        <p:spPr>
          <a:xfrm>
            <a:off x="1194822" y="3055035"/>
            <a:ext cx="1969757" cy="459706"/>
          </a:xfrm>
          <a:prstGeom prst="rect">
            <a:avLst/>
          </a:prstGeom>
        </p:spPr>
        <p:txBody>
          <a:bodyPr lIns="72000" tIns="36000" rIns="72000" bIns="36000"/>
          <a:lstStyle>
            <a:lvl1pPr marL="7701" algn="l">
              <a:lnSpc>
                <a:spcPct val="100000"/>
              </a:lnSpc>
              <a:spcBef>
                <a:spcPts val="1434"/>
              </a:spcBef>
              <a:defRPr sz="1940">
                <a:solidFill>
                  <a:srgbClr val="85BC24"/>
                </a:solidFill>
                <a:latin typeface="Montserrat Bold" panose="00000800000000000000" pitchFamily="2" charset="-52"/>
                <a:ea typeface="+mn-ea"/>
                <a:cs typeface="+mn-cs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ru-RU" sz="1400" kern="0" dirty="0"/>
              <a:t>Для сложных помещений</a:t>
            </a:r>
          </a:p>
        </p:txBody>
      </p:sp>
      <p:sp>
        <p:nvSpPr>
          <p:cNvPr id="61" name="Текст 54">
            <a:extLst>
              <a:ext uri="{FF2B5EF4-FFF2-40B4-BE49-F238E27FC236}">
                <a16:creationId xmlns:a16="http://schemas.microsoft.com/office/drawing/2014/main" id="{7FCA875F-E9F3-4860-A479-E15C743CCE7C}"/>
              </a:ext>
            </a:extLst>
          </p:cNvPr>
          <p:cNvSpPr txBox="1">
            <a:spLocks/>
          </p:cNvSpPr>
          <p:nvPr/>
        </p:nvSpPr>
        <p:spPr>
          <a:xfrm>
            <a:off x="1186770" y="3516423"/>
            <a:ext cx="1839935" cy="1008119"/>
          </a:xfrm>
          <a:prstGeom prst="rect">
            <a:avLst/>
          </a:prstGeom>
        </p:spPr>
        <p:txBody>
          <a:bodyPr>
            <a:noAutofit/>
          </a:bodyPr>
          <a:lstStyle>
            <a:lvl1pPr marL="0" algn="l">
              <a:defRPr sz="1182" b="0">
                <a:latin typeface="Montserrat regular" panose="000005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kern="0" dirty="0">
                <a:solidFill>
                  <a:sysClr val="windowText" lastClr="000000"/>
                </a:solidFill>
                <a:latin typeface="+mn-lt"/>
              </a:rPr>
              <a:t>Идеальное решение </a:t>
            </a:r>
            <a:br>
              <a:rPr lang="ru-RU" sz="1200" kern="0" dirty="0">
                <a:solidFill>
                  <a:sysClr val="windowText" lastClr="000000"/>
                </a:solidFill>
                <a:latin typeface="+mn-lt"/>
              </a:rPr>
            </a:br>
            <a:r>
              <a:rPr lang="ru-RU" sz="1200" kern="0" dirty="0">
                <a:solidFill>
                  <a:sysClr val="windowText" lastClr="000000"/>
                </a:solidFill>
                <a:latin typeface="+mn-lt"/>
              </a:rPr>
              <a:t>для мастерских, гаражей </a:t>
            </a:r>
            <a:br>
              <a:rPr lang="ru-RU" sz="1200" kern="0" dirty="0">
                <a:solidFill>
                  <a:sysClr val="windowText" lastClr="000000"/>
                </a:solidFill>
                <a:latin typeface="+mn-lt"/>
              </a:rPr>
            </a:br>
            <a:r>
              <a:rPr lang="ru-RU" sz="1200" kern="0" dirty="0">
                <a:solidFill>
                  <a:sysClr val="windowText" lastClr="000000"/>
                </a:solidFill>
                <a:latin typeface="+mn-lt"/>
              </a:rPr>
              <a:t>и производств</a:t>
            </a:r>
          </a:p>
        </p:txBody>
      </p:sp>
      <p:sp>
        <p:nvSpPr>
          <p:cNvPr id="45" name="Текст 56">
            <a:extLst>
              <a:ext uri="{FF2B5EF4-FFF2-40B4-BE49-F238E27FC236}">
                <a16:creationId xmlns:a16="http://schemas.microsoft.com/office/drawing/2014/main" id="{2B72625B-A335-4E7F-82F3-EE2768192D41}"/>
              </a:ext>
            </a:extLst>
          </p:cNvPr>
          <p:cNvSpPr txBox="1">
            <a:spLocks/>
          </p:cNvSpPr>
          <p:nvPr/>
        </p:nvSpPr>
        <p:spPr>
          <a:xfrm>
            <a:off x="7149799" y="1751196"/>
            <a:ext cx="2904093" cy="1925326"/>
          </a:xfrm>
          <a:prstGeom prst="rect">
            <a:avLst/>
          </a:prstGeom>
        </p:spPr>
        <p:txBody>
          <a:bodyPr/>
          <a:lstStyle>
            <a:lvl1pPr marL="7701" algn="l">
              <a:lnSpc>
                <a:spcPct val="100000"/>
              </a:lnSpc>
              <a:spcBef>
                <a:spcPts val="1434"/>
              </a:spcBef>
              <a:defRPr sz="1940">
                <a:solidFill>
                  <a:srgbClr val="85BC24"/>
                </a:solidFill>
                <a:latin typeface="Montserrat Bold" panose="00000800000000000000" pitchFamily="2" charset="-52"/>
                <a:ea typeface="+mn-ea"/>
                <a:cs typeface="+mn-cs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kern="0" cap="all" dirty="0">
                <a:solidFill>
                  <a:srgbClr val="3B4245"/>
                </a:solidFill>
              </a:rPr>
              <a:t>Цветовое решение, практичное </a:t>
            </a:r>
            <a:br>
              <a:rPr lang="ru-RU" sz="2000" kern="0" cap="all" dirty="0">
                <a:solidFill>
                  <a:srgbClr val="3B4245"/>
                </a:solidFill>
              </a:rPr>
            </a:br>
            <a:r>
              <a:rPr lang="ru-RU" sz="2000" kern="0" cap="all" dirty="0">
                <a:solidFill>
                  <a:srgbClr val="3B4245"/>
                </a:solidFill>
              </a:rPr>
              <a:t>в эксплуатации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FD238B-0F7A-483E-8C31-31EC4464E7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534" y="3452381"/>
            <a:ext cx="4452228" cy="26087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1C7B7D-BB26-49B2-8F84-4A353AB5F3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130" y="1784958"/>
            <a:ext cx="1305632" cy="127034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656E9D-7FFF-456B-BB76-70248287A5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69" y="1467821"/>
            <a:ext cx="587441" cy="58744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3074955-E75E-490C-9AB2-8326D2C218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37" y="3059163"/>
            <a:ext cx="557831" cy="557831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C5233F3-2E3B-4747-9939-5DE7BB70E4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46" y="5018815"/>
            <a:ext cx="576000" cy="576000"/>
          </a:xfrm>
          <a:prstGeom prst="rect">
            <a:avLst/>
          </a:prstGeom>
        </p:spPr>
      </p:pic>
      <p:sp>
        <p:nvSpPr>
          <p:cNvPr id="2" name="Текст 56">
            <a:extLst>
              <a:ext uri="{FF2B5EF4-FFF2-40B4-BE49-F238E27FC236}">
                <a16:creationId xmlns:a16="http://schemas.microsoft.com/office/drawing/2014/main" id="{D5FE7399-8D8D-5283-126F-9BA5A28019A1}"/>
              </a:ext>
            </a:extLst>
          </p:cNvPr>
          <p:cNvSpPr txBox="1">
            <a:spLocks/>
          </p:cNvSpPr>
          <p:nvPr/>
        </p:nvSpPr>
        <p:spPr>
          <a:xfrm>
            <a:off x="3586082" y="1396925"/>
            <a:ext cx="2120974" cy="557112"/>
          </a:xfrm>
          <a:prstGeom prst="rect">
            <a:avLst/>
          </a:prstGeom>
        </p:spPr>
        <p:txBody>
          <a:bodyPr lIns="72000" tIns="36000" rIns="72000" bIns="36000"/>
          <a:lstStyle>
            <a:lvl1pPr marL="7701" algn="l">
              <a:lnSpc>
                <a:spcPct val="100000"/>
              </a:lnSpc>
              <a:spcBef>
                <a:spcPts val="1434"/>
              </a:spcBef>
              <a:defRPr sz="1940">
                <a:solidFill>
                  <a:srgbClr val="85BC24"/>
                </a:solidFill>
                <a:latin typeface="Montserrat Bold" panose="00000800000000000000" pitchFamily="2" charset="-52"/>
                <a:ea typeface="+mn-ea"/>
                <a:cs typeface="+mn-cs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ru-RU" sz="1400" kern="0"/>
              <a:t>Технические характеристики</a:t>
            </a:r>
            <a:endParaRPr lang="ru-RU" sz="1400" kern="0" dirty="0"/>
          </a:p>
        </p:txBody>
      </p:sp>
      <p:sp>
        <p:nvSpPr>
          <p:cNvPr id="3" name="Текст 57">
            <a:extLst>
              <a:ext uri="{FF2B5EF4-FFF2-40B4-BE49-F238E27FC236}">
                <a16:creationId xmlns:a16="http://schemas.microsoft.com/office/drawing/2014/main" id="{1F47E759-1B3C-5F80-E1A8-602E359E4702}"/>
              </a:ext>
            </a:extLst>
          </p:cNvPr>
          <p:cNvSpPr txBox="1">
            <a:spLocks/>
          </p:cNvSpPr>
          <p:nvPr/>
        </p:nvSpPr>
        <p:spPr>
          <a:xfrm>
            <a:off x="3586082" y="1974415"/>
            <a:ext cx="881494" cy="407931"/>
          </a:xfrm>
          <a:prstGeom prst="rect">
            <a:avLst/>
          </a:prstGeom>
        </p:spPr>
        <p:txBody>
          <a:bodyPr lIns="72000" tIns="36000" rIns="72000" bIns="36000"/>
          <a:lstStyle>
            <a:lvl1pPr marL="7701" marR="3081" algn="l">
              <a:lnSpc>
                <a:spcPct val="102299"/>
              </a:lnSpc>
              <a:spcBef>
                <a:spcPts val="58"/>
              </a:spcBef>
              <a:defRPr sz="1182" b="0">
                <a:latin typeface="Montserrat Medium" panose="000006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kern="0" dirty="0">
                <a:solidFill>
                  <a:srgbClr val="3B4245"/>
                </a:solidFill>
              </a:rPr>
              <a:t>Тип монтажа</a:t>
            </a:r>
          </a:p>
        </p:txBody>
      </p:sp>
      <p:sp>
        <p:nvSpPr>
          <p:cNvPr id="6" name="Текст 58">
            <a:extLst>
              <a:ext uri="{FF2B5EF4-FFF2-40B4-BE49-F238E27FC236}">
                <a16:creationId xmlns:a16="http://schemas.microsoft.com/office/drawing/2014/main" id="{6365C6EC-3BAE-D8F1-F525-B6B098FBAF5B}"/>
              </a:ext>
            </a:extLst>
          </p:cNvPr>
          <p:cNvSpPr txBox="1">
            <a:spLocks/>
          </p:cNvSpPr>
          <p:nvPr/>
        </p:nvSpPr>
        <p:spPr>
          <a:xfrm>
            <a:off x="5193211" y="1977947"/>
            <a:ext cx="792964" cy="254828"/>
          </a:xfrm>
          <a:prstGeom prst="rect">
            <a:avLst/>
          </a:prstGeom>
        </p:spPr>
        <p:txBody>
          <a:bodyPr/>
          <a:lstStyle>
            <a:lvl1pPr marL="0" algn="l">
              <a:defRPr sz="1092" b="0">
                <a:latin typeface="Montserrat regular" panose="000005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kern="0" dirty="0">
                <a:solidFill>
                  <a:srgbClr val="3B4245"/>
                </a:solidFill>
              </a:rPr>
              <a:t>открытый</a:t>
            </a:r>
          </a:p>
        </p:txBody>
      </p:sp>
      <p:sp>
        <p:nvSpPr>
          <p:cNvPr id="8" name="Текст 57">
            <a:extLst>
              <a:ext uri="{FF2B5EF4-FFF2-40B4-BE49-F238E27FC236}">
                <a16:creationId xmlns:a16="http://schemas.microsoft.com/office/drawing/2014/main" id="{26BABAD5-36E3-4695-DEC3-873252464D7A}"/>
              </a:ext>
            </a:extLst>
          </p:cNvPr>
          <p:cNvSpPr txBox="1">
            <a:spLocks/>
          </p:cNvSpPr>
          <p:nvPr/>
        </p:nvSpPr>
        <p:spPr>
          <a:xfrm>
            <a:off x="3586081" y="2513356"/>
            <a:ext cx="1339021" cy="232517"/>
          </a:xfrm>
          <a:prstGeom prst="rect">
            <a:avLst/>
          </a:prstGeom>
        </p:spPr>
        <p:txBody>
          <a:bodyPr lIns="72000" tIns="36000" rIns="72000" bIns="36000"/>
          <a:lstStyle>
            <a:lvl1pPr marL="7701" marR="3081" algn="l">
              <a:lnSpc>
                <a:spcPct val="102299"/>
              </a:lnSpc>
              <a:spcBef>
                <a:spcPts val="58"/>
              </a:spcBef>
              <a:defRPr sz="1182" b="0">
                <a:latin typeface="Montserrat Medium" panose="000006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kern="0" dirty="0">
                <a:solidFill>
                  <a:sysClr val="windowText" lastClr="000000"/>
                </a:solidFill>
              </a:rPr>
              <a:t>Цвет</a:t>
            </a:r>
          </a:p>
        </p:txBody>
      </p:sp>
      <p:sp>
        <p:nvSpPr>
          <p:cNvPr id="9" name="Текст 58">
            <a:extLst>
              <a:ext uri="{FF2B5EF4-FFF2-40B4-BE49-F238E27FC236}">
                <a16:creationId xmlns:a16="http://schemas.microsoft.com/office/drawing/2014/main" id="{70D575CE-FF18-B7DE-2409-24C9495F70F2}"/>
              </a:ext>
            </a:extLst>
          </p:cNvPr>
          <p:cNvSpPr txBox="1">
            <a:spLocks/>
          </p:cNvSpPr>
          <p:nvPr/>
        </p:nvSpPr>
        <p:spPr>
          <a:xfrm>
            <a:off x="5193210" y="2515816"/>
            <a:ext cx="1339021" cy="213690"/>
          </a:xfrm>
          <a:prstGeom prst="rect">
            <a:avLst/>
          </a:prstGeom>
        </p:spPr>
        <p:txBody>
          <a:bodyPr/>
          <a:lstStyle>
            <a:lvl1pPr marL="0" algn="l">
              <a:defRPr sz="1092" b="0">
                <a:latin typeface="Montserrat regular" panose="000005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kern="0" dirty="0">
                <a:solidFill>
                  <a:sysClr val="windowText" lastClr="000000"/>
                </a:solidFill>
              </a:rPr>
              <a:t>серый</a:t>
            </a:r>
          </a:p>
        </p:txBody>
      </p:sp>
      <p:sp>
        <p:nvSpPr>
          <p:cNvPr id="11" name="Текст 57">
            <a:extLst>
              <a:ext uri="{FF2B5EF4-FFF2-40B4-BE49-F238E27FC236}">
                <a16:creationId xmlns:a16="http://schemas.microsoft.com/office/drawing/2014/main" id="{DF6A0AE7-FB3C-01D8-433B-B1AF15471086}"/>
              </a:ext>
            </a:extLst>
          </p:cNvPr>
          <p:cNvSpPr txBox="1">
            <a:spLocks/>
          </p:cNvSpPr>
          <p:nvPr/>
        </p:nvSpPr>
        <p:spPr>
          <a:xfrm>
            <a:off x="3586081" y="2879137"/>
            <a:ext cx="1339021" cy="396000"/>
          </a:xfrm>
          <a:prstGeom prst="rect">
            <a:avLst/>
          </a:prstGeom>
        </p:spPr>
        <p:txBody>
          <a:bodyPr lIns="72000" tIns="36000" rIns="72000" bIns="36000"/>
          <a:lstStyle>
            <a:lvl1pPr marL="7701" marR="3081" algn="l">
              <a:lnSpc>
                <a:spcPct val="102299"/>
              </a:lnSpc>
              <a:spcBef>
                <a:spcPts val="58"/>
              </a:spcBef>
              <a:defRPr sz="1182" b="0">
                <a:latin typeface="Montserrat Medium" panose="000006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kern="0" dirty="0">
                <a:solidFill>
                  <a:sysClr val="windowText" lastClr="000000"/>
                </a:solidFill>
              </a:rPr>
              <a:t>Максимальное напряжение</a:t>
            </a:r>
          </a:p>
        </p:txBody>
      </p:sp>
      <p:sp>
        <p:nvSpPr>
          <p:cNvPr id="12" name="Текст 58">
            <a:extLst>
              <a:ext uri="{FF2B5EF4-FFF2-40B4-BE49-F238E27FC236}">
                <a16:creationId xmlns:a16="http://schemas.microsoft.com/office/drawing/2014/main" id="{F8BCF633-EBD5-040B-0C5C-E5892866178E}"/>
              </a:ext>
            </a:extLst>
          </p:cNvPr>
          <p:cNvSpPr txBox="1">
            <a:spLocks/>
          </p:cNvSpPr>
          <p:nvPr/>
        </p:nvSpPr>
        <p:spPr>
          <a:xfrm>
            <a:off x="5193211" y="2885484"/>
            <a:ext cx="954159" cy="280301"/>
          </a:xfrm>
          <a:prstGeom prst="rect">
            <a:avLst/>
          </a:prstGeom>
        </p:spPr>
        <p:txBody>
          <a:bodyPr/>
          <a:lstStyle>
            <a:lvl1pPr marL="0" algn="l">
              <a:defRPr sz="1092" b="0">
                <a:latin typeface="Montserrat regular" panose="000005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kern="0" dirty="0">
                <a:solidFill>
                  <a:sysClr val="windowText" lastClr="000000"/>
                </a:solidFill>
              </a:rPr>
              <a:t>250/50 Гц</a:t>
            </a:r>
          </a:p>
        </p:txBody>
      </p:sp>
      <p:sp>
        <p:nvSpPr>
          <p:cNvPr id="14" name="Текст 57">
            <a:extLst>
              <a:ext uri="{FF2B5EF4-FFF2-40B4-BE49-F238E27FC236}">
                <a16:creationId xmlns:a16="http://schemas.microsoft.com/office/drawing/2014/main" id="{F402ADF3-E025-BB71-3677-D701B8FC5F9E}"/>
              </a:ext>
            </a:extLst>
          </p:cNvPr>
          <p:cNvSpPr txBox="1">
            <a:spLocks/>
          </p:cNvSpPr>
          <p:nvPr/>
        </p:nvSpPr>
        <p:spPr>
          <a:xfrm>
            <a:off x="3586081" y="3424832"/>
            <a:ext cx="1699565" cy="396000"/>
          </a:xfrm>
          <a:prstGeom prst="rect">
            <a:avLst/>
          </a:prstGeom>
        </p:spPr>
        <p:txBody>
          <a:bodyPr lIns="72000" tIns="36000" rIns="72000" bIns="36000"/>
          <a:lstStyle>
            <a:lvl1pPr marL="7701" marR="3081" algn="l">
              <a:lnSpc>
                <a:spcPct val="102299"/>
              </a:lnSpc>
              <a:spcBef>
                <a:spcPts val="58"/>
              </a:spcBef>
              <a:defRPr sz="1182" b="0">
                <a:latin typeface="Montserrat Medium" panose="000006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kern="0" dirty="0">
                <a:solidFill>
                  <a:sysClr val="windowText" lastClr="000000"/>
                </a:solidFill>
              </a:rPr>
              <a:t>Номинальный ток </a:t>
            </a:r>
            <a:br>
              <a:rPr lang="ru-RU" sz="1050" kern="0" dirty="0">
                <a:solidFill>
                  <a:sysClr val="windowText" lastClr="000000"/>
                </a:solidFill>
              </a:rPr>
            </a:br>
            <a:r>
              <a:rPr lang="ru-RU" sz="1050" kern="0" dirty="0">
                <a:solidFill>
                  <a:sysClr val="windowText" lastClr="000000"/>
                </a:solidFill>
              </a:rPr>
              <a:t>для выключателей</a:t>
            </a:r>
          </a:p>
        </p:txBody>
      </p:sp>
      <p:sp>
        <p:nvSpPr>
          <p:cNvPr id="15" name="Текст 58">
            <a:extLst>
              <a:ext uri="{FF2B5EF4-FFF2-40B4-BE49-F238E27FC236}">
                <a16:creationId xmlns:a16="http://schemas.microsoft.com/office/drawing/2014/main" id="{E9C131F2-F8EB-ED9C-66AB-295928ADC1EE}"/>
              </a:ext>
            </a:extLst>
          </p:cNvPr>
          <p:cNvSpPr txBox="1">
            <a:spLocks/>
          </p:cNvSpPr>
          <p:nvPr/>
        </p:nvSpPr>
        <p:spPr>
          <a:xfrm>
            <a:off x="5193211" y="3431228"/>
            <a:ext cx="603091" cy="280301"/>
          </a:xfrm>
          <a:prstGeom prst="rect">
            <a:avLst/>
          </a:prstGeom>
        </p:spPr>
        <p:txBody>
          <a:bodyPr/>
          <a:lstStyle>
            <a:lvl1pPr marL="0" algn="l">
              <a:defRPr sz="1092" b="0">
                <a:latin typeface="Montserrat regular" panose="000005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kern="0" dirty="0">
                <a:solidFill>
                  <a:sysClr val="windowText" lastClr="000000"/>
                </a:solidFill>
              </a:rPr>
              <a:t>10 А</a:t>
            </a:r>
          </a:p>
        </p:txBody>
      </p:sp>
      <p:sp>
        <p:nvSpPr>
          <p:cNvPr id="16" name="Текст 57">
            <a:extLst>
              <a:ext uri="{FF2B5EF4-FFF2-40B4-BE49-F238E27FC236}">
                <a16:creationId xmlns:a16="http://schemas.microsoft.com/office/drawing/2014/main" id="{D993D87D-BE46-443C-B34D-056F165698D5}"/>
              </a:ext>
            </a:extLst>
          </p:cNvPr>
          <p:cNvSpPr txBox="1">
            <a:spLocks/>
          </p:cNvSpPr>
          <p:nvPr/>
        </p:nvSpPr>
        <p:spPr>
          <a:xfrm>
            <a:off x="3586082" y="4509826"/>
            <a:ext cx="1464477" cy="396000"/>
          </a:xfrm>
          <a:prstGeom prst="rect">
            <a:avLst/>
          </a:prstGeom>
        </p:spPr>
        <p:txBody>
          <a:bodyPr lIns="72000" tIns="36000" rIns="72000" bIns="36000"/>
          <a:lstStyle>
            <a:lvl1pPr marL="7701" marR="3081" algn="l">
              <a:lnSpc>
                <a:spcPct val="102299"/>
              </a:lnSpc>
              <a:spcBef>
                <a:spcPts val="58"/>
              </a:spcBef>
              <a:defRPr sz="1182" b="0">
                <a:latin typeface="Montserrat Medium" panose="000006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kern="0" dirty="0">
                <a:solidFill>
                  <a:sysClr val="windowText" lastClr="000000"/>
                </a:solidFill>
              </a:rPr>
              <a:t>Способ крепления</a:t>
            </a:r>
          </a:p>
        </p:txBody>
      </p:sp>
      <p:sp>
        <p:nvSpPr>
          <p:cNvPr id="17" name="Текст 58">
            <a:extLst>
              <a:ext uri="{FF2B5EF4-FFF2-40B4-BE49-F238E27FC236}">
                <a16:creationId xmlns:a16="http://schemas.microsoft.com/office/drawing/2014/main" id="{49C6BD80-3F55-1ECE-F520-A254266BFBFF}"/>
              </a:ext>
            </a:extLst>
          </p:cNvPr>
          <p:cNvSpPr txBox="1">
            <a:spLocks/>
          </p:cNvSpPr>
          <p:nvPr/>
        </p:nvSpPr>
        <p:spPr>
          <a:xfrm>
            <a:off x="5193211" y="4512775"/>
            <a:ext cx="1414061" cy="332593"/>
          </a:xfrm>
          <a:prstGeom prst="rect">
            <a:avLst/>
          </a:prstGeom>
        </p:spPr>
        <p:txBody>
          <a:bodyPr/>
          <a:lstStyle>
            <a:lvl1pPr marL="0" algn="l">
              <a:defRPr sz="1092" b="0">
                <a:latin typeface="Montserrat regular" panose="000005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kern="0" dirty="0">
                <a:solidFill>
                  <a:sysClr val="windowText" lastClr="000000"/>
                </a:solidFill>
              </a:rPr>
              <a:t>винтовой</a:t>
            </a:r>
          </a:p>
        </p:txBody>
      </p:sp>
      <p:sp>
        <p:nvSpPr>
          <p:cNvPr id="18" name="Текст 57">
            <a:extLst>
              <a:ext uri="{FF2B5EF4-FFF2-40B4-BE49-F238E27FC236}">
                <a16:creationId xmlns:a16="http://schemas.microsoft.com/office/drawing/2014/main" id="{E8C62C23-5C4D-87EB-8287-4543DFFBE270}"/>
              </a:ext>
            </a:extLst>
          </p:cNvPr>
          <p:cNvSpPr txBox="1">
            <a:spLocks/>
          </p:cNvSpPr>
          <p:nvPr/>
        </p:nvSpPr>
        <p:spPr>
          <a:xfrm>
            <a:off x="3586081" y="3968624"/>
            <a:ext cx="1590485" cy="396000"/>
          </a:xfrm>
          <a:prstGeom prst="rect">
            <a:avLst/>
          </a:prstGeom>
        </p:spPr>
        <p:txBody>
          <a:bodyPr lIns="72000" tIns="36000" rIns="72000" bIns="36000"/>
          <a:lstStyle>
            <a:lvl1pPr marL="7701" marR="3081" algn="l">
              <a:lnSpc>
                <a:spcPct val="102299"/>
              </a:lnSpc>
              <a:spcBef>
                <a:spcPts val="58"/>
              </a:spcBef>
              <a:defRPr sz="1182" b="0">
                <a:latin typeface="Montserrat Medium" panose="000006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kern="0" dirty="0">
                <a:solidFill>
                  <a:sysClr val="windowText" lastClr="000000"/>
                </a:solidFill>
              </a:rPr>
              <a:t>Номинальный ток </a:t>
            </a:r>
            <a:br>
              <a:rPr lang="ru-RU" sz="1050" kern="0" dirty="0">
                <a:solidFill>
                  <a:sysClr val="windowText" lastClr="000000"/>
                </a:solidFill>
              </a:rPr>
            </a:br>
            <a:r>
              <a:rPr lang="ru-RU" sz="1050" kern="0" dirty="0">
                <a:solidFill>
                  <a:sysClr val="windowText" lastClr="000000"/>
                </a:solidFill>
              </a:rPr>
              <a:t>для розеток</a:t>
            </a:r>
          </a:p>
        </p:txBody>
      </p:sp>
      <p:sp>
        <p:nvSpPr>
          <p:cNvPr id="19" name="Текст 58">
            <a:extLst>
              <a:ext uri="{FF2B5EF4-FFF2-40B4-BE49-F238E27FC236}">
                <a16:creationId xmlns:a16="http://schemas.microsoft.com/office/drawing/2014/main" id="{C4D4B331-0890-3D97-0E89-BFC8C79B8FCB}"/>
              </a:ext>
            </a:extLst>
          </p:cNvPr>
          <p:cNvSpPr txBox="1">
            <a:spLocks/>
          </p:cNvSpPr>
          <p:nvPr/>
        </p:nvSpPr>
        <p:spPr>
          <a:xfrm>
            <a:off x="5178262" y="3972856"/>
            <a:ext cx="879637" cy="280301"/>
          </a:xfrm>
          <a:prstGeom prst="rect">
            <a:avLst/>
          </a:prstGeom>
        </p:spPr>
        <p:txBody>
          <a:bodyPr/>
          <a:lstStyle>
            <a:lvl1pPr marL="0" algn="l">
              <a:defRPr sz="1092" b="0">
                <a:latin typeface="Montserrat regular" panose="000005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kern="0" dirty="0">
                <a:solidFill>
                  <a:sysClr val="windowText" lastClr="000000"/>
                </a:solidFill>
              </a:rPr>
              <a:t>16 А</a:t>
            </a:r>
          </a:p>
        </p:txBody>
      </p:sp>
      <p:sp>
        <p:nvSpPr>
          <p:cNvPr id="20" name="Текст 57">
            <a:extLst>
              <a:ext uri="{FF2B5EF4-FFF2-40B4-BE49-F238E27FC236}">
                <a16:creationId xmlns:a16="http://schemas.microsoft.com/office/drawing/2014/main" id="{A37F98B6-7AA6-AC25-CDA7-D300CA37A0A6}"/>
              </a:ext>
            </a:extLst>
          </p:cNvPr>
          <p:cNvSpPr txBox="1">
            <a:spLocks/>
          </p:cNvSpPr>
          <p:nvPr/>
        </p:nvSpPr>
        <p:spPr>
          <a:xfrm>
            <a:off x="3586082" y="5055785"/>
            <a:ext cx="1500282" cy="540000"/>
          </a:xfrm>
          <a:prstGeom prst="rect">
            <a:avLst/>
          </a:prstGeom>
        </p:spPr>
        <p:txBody>
          <a:bodyPr lIns="72000" tIns="36000" rIns="72000" bIns="36000"/>
          <a:lstStyle>
            <a:lvl1pPr marL="7701" marR="3081" algn="l">
              <a:lnSpc>
                <a:spcPct val="102299"/>
              </a:lnSpc>
              <a:spcBef>
                <a:spcPts val="58"/>
              </a:spcBef>
              <a:defRPr sz="1182" b="0">
                <a:latin typeface="Montserrat Medium" panose="000006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kern="0" dirty="0">
                <a:solidFill>
                  <a:sysClr val="windowText" lastClr="000000"/>
                </a:solidFill>
              </a:rPr>
              <a:t>Сечение подключаемых проводов</a:t>
            </a:r>
          </a:p>
        </p:txBody>
      </p:sp>
      <p:sp>
        <p:nvSpPr>
          <p:cNvPr id="21" name="Текст 58">
            <a:extLst>
              <a:ext uri="{FF2B5EF4-FFF2-40B4-BE49-F238E27FC236}">
                <a16:creationId xmlns:a16="http://schemas.microsoft.com/office/drawing/2014/main" id="{65EB7CD5-4ABB-B50D-6B21-3715BAC8FC70}"/>
              </a:ext>
            </a:extLst>
          </p:cNvPr>
          <p:cNvSpPr txBox="1">
            <a:spLocks/>
          </p:cNvSpPr>
          <p:nvPr/>
        </p:nvSpPr>
        <p:spPr>
          <a:xfrm>
            <a:off x="5193211" y="4989985"/>
            <a:ext cx="831064" cy="280301"/>
          </a:xfrm>
          <a:prstGeom prst="rect">
            <a:avLst/>
          </a:prstGeom>
        </p:spPr>
        <p:txBody>
          <a:bodyPr/>
          <a:lstStyle>
            <a:lvl1pPr marL="0" algn="l">
              <a:defRPr sz="1092" b="0">
                <a:latin typeface="Montserrat regular" panose="000005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83"/>
              </a:lnSpc>
              <a:spcBef>
                <a:spcPts val="136"/>
              </a:spcBef>
            </a:pPr>
            <a:r>
              <a:rPr lang="ru-RU" sz="900" dirty="0">
                <a:solidFill>
                  <a:srgbClr val="404040"/>
                </a:solidFill>
                <a:cs typeface="Arial"/>
              </a:rPr>
              <a:t>до 2,5</a:t>
            </a:r>
            <a:r>
              <a:rPr lang="ru-RU" sz="900" spc="11" dirty="0">
                <a:solidFill>
                  <a:srgbClr val="404040"/>
                </a:solidFill>
                <a:cs typeface="Arial"/>
              </a:rPr>
              <a:t> </a:t>
            </a:r>
            <a:r>
              <a:rPr lang="ru-RU" sz="900" dirty="0">
                <a:solidFill>
                  <a:srgbClr val="404040"/>
                </a:solidFill>
                <a:cs typeface="Arial"/>
              </a:rPr>
              <a:t>мм²</a:t>
            </a:r>
          </a:p>
        </p:txBody>
      </p:sp>
      <p:sp>
        <p:nvSpPr>
          <p:cNvPr id="22" name="Текст 57">
            <a:extLst>
              <a:ext uri="{FF2B5EF4-FFF2-40B4-BE49-F238E27FC236}">
                <a16:creationId xmlns:a16="http://schemas.microsoft.com/office/drawing/2014/main" id="{78391579-2B2D-30E9-B01F-A516DEF30A34}"/>
              </a:ext>
            </a:extLst>
          </p:cNvPr>
          <p:cNvSpPr txBox="1">
            <a:spLocks/>
          </p:cNvSpPr>
          <p:nvPr/>
        </p:nvSpPr>
        <p:spPr>
          <a:xfrm>
            <a:off x="3586081" y="5755610"/>
            <a:ext cx="1185765" cy="396000"/>
          </a:xfrm>
          <a:prstGeom prst="rect">
            <a:avLst/>
          </a:prstGeom>
        </p:spPr>
        <p:txBody>
          <a:bodyPr lIns="72000" tIns="36000" rIns="72000" bIns="36000"/>
          <a:lstStyle>
            <a:lvl1pPr marL="7701" marR="3081" algn="l">
              <a:lnSpc>
                <a:spcPct val="102299"/>
              </a:lnSpc>
              <a:spcBef>
                <a:spcPts val="58"/>
              </a:spcBef>
              <a:defRPr sz="1182" b="0">
                <a:latin typeface="Montserrat Medium" panose="000006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kern="0" dirty="0">
                <a:solidFill>
                  <a:sysClr val="windowText" lastClr="000000"/>
                </a:solidFill>
              </a:rPr>
              <a:t>Степень защиты</a:t>
            </a:r>
          </a:p>
        </p:txBody>
      </p:sp>
      <p:sp>
        <p:nvSpPr>
          <p:cNvPr id="23" name="Текст 58">
            <a:extLst>
              <a:ext uri="{FF2B5EF4-FFF2-40B4-BE49-F238E27FC236}">
                <a16:creationId xmlns:a16="http://schemas.microsoft.com/office/drawing/2014/main" id="{66F0C693-B3CB-832B-9696-70256F3BEDD7}"/>
              </a:ext>
            </a:extLst>
          </p:cNvPr>
          <p:cNvSpPr txBox="1">
            <a:spLocks/>
          </p:cNvSpPr>
          <p:nvPr/>
        </p:nvSpPr>
        <p:spPr>
          <a:xfrm>
            <a:off x="5193211" y="5757991"/>
            <a:ext cx="551664" cy="276487"/>
          </a:xfrm>
          <a:prstGeom prst="rect">
            <a:avLst/>
          </a:prstGeom>
        </p:spPr>
        <p:txBody>
          <a:bodyPr/>
          <a:lstStyle>
            <a:lvl1pPr marL="0" algn="l">
              <a:defRPr sz="1092" b="0">
                <a:latin typeface="Montserrat regular" panose="000005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kern="0" dirty="0">
                <a:solidFill>
                  <a:sysClr val="windowText" lastClr="000000"/>
                </a:solidFill>
                <a:latin typeface="+mj-lt"/>
              </a:rPr>
              <a:t>IP54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8CC2AFF1-F3BD-2F4A-6411-3D0442E45A7E}"/>
              </a:ext>
            </a:extLst>
          </p:cNvPr>
          <p:cNvCxnSpPr/>
          <p:nvPr/>
        </p:nvCxnSpPr>
        <p:spPr>
          <a:xfrm>
            <a:off x="3651249" y="2435358"/>
            <a:ext cx="280800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5F901722-3D33-4E65-CB48-302E7AB94AC8}"/>
              </a:ext>
            </a:extLst>
          </p:cNvPr>
          <p:cNvCxnSpPr/>
          <p:nvPr/>
        </p:nvCxnSpPr>
        <p:spPr>
          <a:xfrm>
            <a:off x="3651249" y="2808661"/>
            <a:ext cx="280800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559A3117-7958-C822-1B68-5C89932D6016}"/>
              </a:ext>
            </a:extLst>
          </p:cNvPr>
          <p:cNvCxnSpPr/>
          <p:nvPr/>
        </p:nvCxnSpPr>
        <p:spPr>
          <a:xfrm>
            <a:off x="3651249" y="3342541"/>
            <a:ext cx="280800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BBEFE058-B77F-D91A-2B00-1DF4662A3B1F}"/>
              </a:ext>
            </a:extLst>
          </p:cNvPr>
          <p:cNvCxnSpPr/>
          <p:nvPr/>
        </p:nvCxnSpPr>
        <p:spPr>
          <a:xfrm>
            <a:off x="3651249" y="3887451"/>
            <a:ext cx="280800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32550051-BBDE-C0BF-9A07-2C89EED8BD31}"/>
              </a:ext>
            </a:extLst>
          </p:cNvPr>
          <p:cNvCxnSpPr/>
          <p:nvPr/>
        </p:nvCxnSpPr>
        <p:spPr>
          <a:xfrm>
            <a:off x="3651249" y="4432687"/>
            <a:ext cx="280800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75F04538-FC65-4FB0-1F4F-7DFB1DF1F09D}"/>
              </a:ext>
            </a:extLst>
          </p:cNvPr>
          <p:cNvCxnSpPr/>
          <p:nvPr/>
        </p:nvCxnSpPr>
        <p:spPr>
          <a:xfrm>
            <a:off x="3651249" y="4975129"/>
            <a:ext cx="280800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35EA9178-F56A-307E-A474-E82381178152}"/>
              </a:ext>
            </a:extLst>
          </p:cNvPr>
          <p:cNvCxnSpPr/>
          <p:nvPr/>
        </p:nvCxnSpPr>
        <p:spPr>
          <a:xfrm>
            <a:off x="3651249" y="5681522"/>
            <a:ext cx="280800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1E15030D-50A7-2937-0699-567AF2C47996}"/>
              </a:ext>
            </a:extLst>
          </p:cNvPr>
          <p:cNvCxnSpPr/>
          <p:nvPr/>
        </p:nvCxnSpPr>
        <p:spPr>
          <a:xfrm>
            <a:off x="3651249" y="6214922"/>
            <a:ext cx="280800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961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BDE5AA1-D014-4A43-8525-51CCF08ED8E8}"/>
              </a:ext>
            </a:extLst>
          </p:cNvPr>
          <p:cNvSpPr/>
          <p:nvPr/>
        </p:nvSpPr>
        <p:spPr>
          <a:xfrm>
            <a:off x="1" y="1099623"/>
            <a:ext cx="5087938" cy="57624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Заголовок 53">
            <a:extLst>
              <a:ext uri="{FF2B5EF4-FFF2-40B4-BE49-F238E27FC236}">
                <a16:creationId xmlns:a16="http://schemas.microsoft.com/office/drawing/2014/main" id="{5E568CAC-9C2F-1988-CBBF-D36C66590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cap="all" dirty="0"/>
              <a:t>Серия </a:t>
            </a:r>
            <a:r>
              <a:rPr lang="en-US" cap="all" dirty="0" err="1"/>
              <a:t>aQUATIC</a:t>
            </a:r>
            <a:r>
              <a:rPr lang="ru-RU" cap="all" dirty="0"/>
              <a:t>, </a:t>
            </a:r>
            <a:r>
              <a:rPr lang="en-US" cap="all" dirty="0"/>
              <a:t>IP54</a:t>
            </a:r>
            <a:endParaRPr lang="ru-RU" cap="all" dirty="0"/>
          </a:p>
        </p:txBody>
      </p:sp>
      <p:sp>
        <p:nvSpPr>
          <p:cNvPr id="91" name="Текст 56">
            <a:extLst>
              <a:ext uri="{FF2B5EF4-FFF2-40B4-BE49-F238E27FC236}">
                <a16:creationId xmlns:a16="http://schemas.microsoft.com/office/drawing/2014/main" id="{6D8759F9-5BDB-4986-9456-1AF1EA15FC25}"/>
              </a:ext>
            </a:extLst>
          </p:cNvPr>
          <p:cNvSpPr txBox="1">
            <a:spLocks/>
          </p:cNvSpPr>
          <p:nvPr/>
        </p:nvSpPr>
        <p:spPr>
          <a:xfrm>
            <a:off x="5433812" y="1374576"/>
            <a:ext cx="4482288" cy="557112"/>
          </a:xfrm>
          <a:prstGeom prst="rect">
            <a:avLst/>
          </a:prstGeom>
        </p:spPr>
        <p:txBody>
          <a:bodyPr/>
          <a:lstStyle>
            <a:lvl1pPr marL="7701" algn="l">
              <a:lnSpc>
                <a:spcPct val="100000"/>
              </a:lnSpc>
              <a:spcBef>
                <a:spcPts val="1434"/>
              </a:spcBef>
              <a:defRPr sz="1940">
                <a:solidFill>
                  <a:srgbClr val="85BC24"/>
                </a:solidFill>
                <a:latin typeface="Montserrat Bold" panose="00000800000000000000" pitchFamily="2" charset="-52"/>
                <a:ea typeface="+mn-ea"/>
                <a:cs typeface="+mn-cs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kern="0" cap="all" dirty="0">
                <a:solidFill>
                  <a:schemeClr val="tx2"/>
                </a:solidFill>
              </a:rPr>
              <a:t>Ассортиментная линейка</a:t>
            </a:r>
          </a:p>
        </p:txBody>
      </p:sp>
      <p:sp>
        <p:nvSpPr>
          <p:cNvPr id="92" name="Текст 56">
            <a:extLst>
              <a:ext uri="{FF2B5EF4-FFF2-40B4-BE49-F238E27FC236}">
                <a16:creationId xmlns:a16="http://schemas.microsoft.com/office/drawing/2014/main" id="{D1C290C9-E35B-4945-8DED-254A504CC7BC}"/>
              </a:ext>
            </a:extLst>
          </p:cNvPr>
          <p:cNvSpPr txBox="1">
            <a:spLocks/>
          </p:cNvSpPr>
          <p:nvPr/>
        </p:nvSpPr>
        <p:spPr>
          <a:xfrm>
            <a:off x="5414534" y="2544446"/>
            <a:ext cx="1956788" cy="408876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7701" marR="3081">
              <a:lnSpc>
                <a:spcPct val="102299"/>
              </a:lnSpc>
              <a:spcBef>
                <a:spcPts val="58"/>
              </a:spcBef>
              <a:defRPr sz="1200" b="1" kern="0">
                <a:solidFill>
                  <a:schemeClr val="tx2"/>
                </a:solidFill>
                <a:latin typeface="Montserrat Bold" panose="00000800000000000000" pitchFamily="2" charset="-52"/>
              </a:defRPr>
            </a:lvl1pPr>
            <a:lvl2pPr marL="277246">
              <a:defRPr sz="1455">
                <a:latin typeface="Montserrat regular" panose="00000500000000000000" pitchFamily="2" charset="-52"/>
              </a:defRPr>
            </a:lvl2pPr>
            <a:lvl3pPr marL="554492">
              <a:defRPr sz="1455">
                <a:latin typeface="Montserrat regular" panose="00000500000000000000" pitchFamily="2" charset="-52"/>
              </a:defRPr>
            </a:lvl3pPr>
            <a:lvl4pPr marL="831738">
              <a:defRPr sz="1455">
                <a:latin typeface="Montserrat regular" panose="00000500000000000000" pitchFamily="2" charset="-52"/>
              </a:defRPr>
            </a:lvl4pPr>
            <a:lvl5pPr marL="1108984">
              <a:defRPr sz="1455">
                <a:latin typeface="Montserrat regular" panose="00000500000000000000" pitchFamily="2" charset="-52"/>
              </a:defRPr>
            </a:lvl5pPr>
            <a:lvl6pPr marL="1386230"/>
            <a:lvl7pPr marL="1663476"/>
            <a:lvl8pPr marL="1940723"/>
            <a:lvl9pPr marL="2217969"/>
          </a:lstStyle>
          <a:p>
            <a:r>
              <a:rPr lang="ru-RU" b="0" dirty="0"/>
              <a:t>Выключатели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B606BD5-B8B6-4B01-A43C-B1D064FC6B29}"/>
              </a:ext>
            </a:extLst>
          </p:cNvPr>
          <p:cNvSpPr txBox="1"/>
          <p:nvPr/>
        </p:nvSpPr>
        <p:spPr>
          <a:xfrm>
            <a:off x="355216" y="1284580"/>
            <a:ext cx="4623184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500"/>
              </a:spcAft>
              <a:buFont typeface="Wingdings" panose="05000000000000000000" pitchFamily="2" charset="2"/>
              <a:buChar char="§"/>
            </a:pPr>
            <a:r>
              <a:rPr lang="ru-RU" sz="1300" dirty="0">
                <a:solidFill>
                  <a:srgbClr val="3B4245"/>
                </a:solidFill>
              </a:rPr>
              <a:t>Корпус из поликарбоната — ударопрочный, </a:t>
            </a:r>
            <a:br>
              <a:rPr lang="ru-RU" sz="1300" dirty="0">
                <a:solidFill>
                  <a:srgbClr val="3B4245"/>
                </a:solidFill>
              </a:rPr>
            </a:br>
            <a:r>
              <a:rPr lang="ru-RU" sz="1300" dirty="0">
                <a:solidFill>
                  <a:srgbClr val="3B4245"/>
                </a:solidFill>
              </a:rPr>
              <a:t>не поддерживающий горение</a:t>
            </a:r>
          </a:p>
          <a:p>
            <a:pPr marL="285750" indent="-285750">
              <a:spcAft>
                <a:spcPts val="1500"/>
              </a:spcAft>
              <a:buFont typeface="Wingdings" panose="05000000000000000000" pitchFamily="2" charset="2"/>
              <a:buChar char="§"/>
            </a:pPr>
            <a:r>
              <a:rPr lang="ru-RU" sz="1300" dirty="0">
                <a:solidFill>
                  <a:srgbClr val="3B4245"/>
                </a:solidFill>
              </a:rPr>
              <a:t>2 герметичных сальника под разный диаметр кабеля в комплекте</a:t>
            </a:r>
          </a:p>
          <a:p>
            <a:pPr marL="285750" indent="-285750">
              <a:spcAft>
                <a:spcPts val="1500"/>
              </a:spcAft>
              <a:buFont typeface="Wingdings" panose="05000000000000000000" pitchFamily="2" charset="2"/>
              <a:buChar char="§"/>
            </a:pPr>
            <a:r>
              <a:rPr lang="ru-RU" sz="1300" dirty="0">
                <a:solidFill>
                  <a:srgbClr val="3B4245"/>
                </a:solidFill>
              </a:rPr>
              <a:t>Увеличенное внутреннее пространство </a:t>
            </a:r>
            <a:br>
              <a:rPr lang="ru-RU" sz="1300" dirty="0">
                <a:solidFill>
                  <a:srgbClr val="3B4245"/>
                </a:solidFill>
              </a:rPr>
            </a:br>
            <a:r>
              <a:rPr lang="ru-RU" sz="1300" dirty="0">
                <a:solidFill>
                  <a:srgbClr val="3B4245"/>
                </a:solidFill>
              </a:rPr>
              <a:t>для удобства монтажа</a:t>
            </a:r>
          </a:p>
          <a:p>
            <a:pPr marL="285750" indent="-285750">
              <a:spcAft>
                <a:spcPts val="1500"/>
              </a:spcAft>
              <a:buFont typeface="Wingdings" panose="05000000000000000000" pitchFamily="2" charset="2"/>
              <a:buChar char="§"/>
            </a:pPr>
            <a:r>
              <a:rPr lang="ru-RU" sz="1300" dirty="0">
                <a:solidFill>
                  <a:srgbClr val="3B4245"/>
                </a:solidFill>
              </a:rPr>
              <a:t>Латунная контактная группа обеспечивает долговечность изделия</a:t>
            </a:r>
          </a:p>
          <a:p>
            <a:pPr marL="285750" indent="-285750">
              <a:spcAft>
                <a:spcPts val="1500"/>
              </a:spcAft>
              <a:buFont typeface="Wingdings" panose="05000000000000000000" pitchFamily="2" charset="2"/>
              <a:buChar char="§"/>
            </a:pPr>
            <a:r>
              <a:rPr lang="ru-RU" sz="1300" dirty="0" err="1">
                <a:solidFill>
                  <a:srgbClr val="3B4245"/>
                </a:solidFill>
              </a:rPr>
              <a:t>Подпружинивающая</a:t>
            </a:r>
            <a:r>
              <a:rPr lang="ru-RU" sz="1300" dirty="0">
                <a:solidFill>
                  <a:srgbClr val="3B4245"/>
                </a:solidFill>
              </a:rPr>
              <a:t> скоба обеспечивает плотный, надежный контакт</a:t>
            </a:r>
          </a:p>
          <a:p>
            <a:pPr marL="285750" indent="-285750">
              <a:spcAft>
                <a:spcPts val="1500"/>
              </a:spcAft>
              <a:buFont typeface="Wingdings" panose="05000000000000000000" pitchFamily="2" charset="2"/>
              <a:buChar char="§"/>
            </a:pPr>
            <a:r>
              <a:rPr lang="ru-RU" sz="1300" dirty="0">
                <a:solidFill>
                  <a:srgbClr val="3B4245"/>
                </a:solidFill>
              </a:rPr>
              <a:t>Простой и удобный монтаж на любую поверхность</a:t>
            </a:r>
          </a:p>
          <a:p>
            <a:pPr marL="285750" indent="-285750">
              <a:spcAft>
                <a:spcPts val="1500"/>
              </a:spcAft>
              <a:buFont typeface="Wingdings" panose="05000000000000000000" pitchFamily="2" charset="2"/>
              <a:buChar char="§"/>
            </a:pPr>
            <a:r>
              <a:rPr lang="ru-RU" sz="1300" dirty="0">
                <a:solidFill>
                  <a:srgbClr val="3B4245"/>
                </a:solidFill>
              </a:rPr>
              <a:t>Компактный размер изделия</a:t>
            </a:r>
          </a:p>
        </p:txBody>
      </p:sp>
      <p:sp>
        <p:nvSpPr>
          <p:cNvPr id="79" name="Текст 56">
            <a:extLst>
              <a:ext uri="{FF2B5EF4-FFF2-40B4-BE49-F238E27FC236}">
                <a16:creationId xmlns:a16="http://schemas.microsoft.com/office/drawing/2014/main" id="{3C566251-A93C-4B66-B2B3-D8A811C71B13}"/>
              </a:ext>
            </a:extLst>
          </p:cNvPr>
          <p:cNvSpPr txBox="1">
            <a:spLocks/>
          </p:cNvSpPr>
          <p:nvPr/>
        </p:nvSpPr>
        <p:spPr>
          <a:xfrm>
            <a:off x="5414534" y="4679589"/>
            <a:ext cx="1956788" cy="408876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7701" marR="3081">
              <a:lnSpc>
                <a:spcPct val="102299"/>
              </a:lnSpc>
              <a:spcBef>
                <a:spcPts val="58"/>
              </a:spcBef>
              <a:defRPr sz="1200" b="1" kern="0">
                <a:solidFill>
                  <a:schemeClr val="tx2"/>
                </a:solidFill>
                <a:latin typeface="Montserrat Bold" panose="00000800000000000000" pitchFamily="2" charset="-52"/>
              </a:defRPr>
            </a:lvl1pPr>
            <a:lvl2pPr marL="277246">
              <a:defRPr sz="1455">
                <a:latin typeface="Montserrat regular" panose="00000500000000000000" pitchFamily="2" charset="-52"/>
              </a:defRPr>
            </a:lvl2pPr>
            <a:lvl3pPr marL="554492">
              <a:defRPr sz="1455">
                <a:latin typeface="Montserrat regular" panose="00000500000000000000" pitchFamily="2" charset="-52"/>
              </a:defRPr>
            </a:lvl3pPr>
            <a:lvl4pPr marL="831738">
              <a:defRPr sz="1455">
                <a:latin typeface="Montserrat regular" panose="00000500000000000000" pitchFamily="2" charset="-52"/>
              </a:defRPr>
            </a:lvl4pPr>
            <a:lvl5pPr marL="1108984">
              <a:defRPr sz="1455">
                <a:latin typeface="Montserrat regular" panose="00000500000000000000" pitchFamily="2" charset="-52"/>
              </a:defRPr>
            </a:lvl5pPr>
            <a:lvl6pPr marL="1386230"/>
            <a:lvl7pPr marL="1663476"/>
            <a:lvl8pPr marL="1940723"/>
            <a:lvl9pPr marL="2217969"/>
          </a:lstStyle>
          <a:p>
            <a:r>
              <a:rPr lang="ru-RU" b="0" dirty="0"/>
              <a:t>Розетки 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E8ADCD4D-0387-4F3E-8BBE-950A1821EEE9}"/>
              </a:ext>
            </a:extLst>
          </p:cNvPr>
          <p:cNvSpPr/>
          <p:nvPr/>
        </p:nvSpPr>
        <p:spPr>
          <a:xfrm>
            <a:off x="5502815" y="2889909"/>
            <a:ext cx="1512000" cy="5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1207AA51-A3A1-4580-9A9F-EEC45A32270F}"/>
              </a:ext>
            </a:extLst>
          </p:cNvPr>
          <p:cNvSpPr/>
          <p:nvPr/>
        </p:nvSpPr>
        <p:spPr>
          <a:xfrm>
            <a:off x="5502815" y="5030865"/>
            <a:ext cx="1512000" cy="5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C2C9684-09E6-42BC-91EF-3F8152EB7D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065" y="2457738"/>
            <a:ext cx="1633578" cy="155578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4A7ADBC-1ECD-4B99-84CD-E1080596E5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956" y="2457738"/>
            <a:ext cx="1633578" cy="1555789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8A8A324-17B4-491B-AAB4-8C9C0B4BF989}"/>
              </a:ext>
            </a:extLst>
          </p:cNvPr>
          <p:cNvGrpSpPr/>
          <p:nvPr/>
        </p:nvGrpSpPr>
        <p:grpSpPr>
          <a:xfrm>
            <a:off x="7693272" y="4566340"/>
            <a:ext cx="3959225" cy="1415490"/>
            <a:chOff x="7154769" y="4521873"/>
            <a:chExt cx="4631950" cy="1656000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F0624DD3-DDA7-47E5-BAAC-8B0D3B12E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0479" y="4521873"/>
              <a:ext cx="2826240" cy="1656000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98DCDA6D-CE7B-4817-B893-1AEF6F479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9" t="4667" r="7949" b="4333"/>
            <a:stretch/>
          </p:blipFill>
          <p:spPr>
            <a:xfrm>
              <a:off x="7154769" y="4641305"/>
              <a:ext cx="1622937" cy="1536567"/>
            </a:xfrm>
            <a:prstGeom prst="rect">
              <a:avLst/>
            </a:prstGeom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89A8A5-C9AE-4644-943C-8D6352DDF8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018" y="5370647"/>
            <a:ext cx="1430219" cy="12207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864B307-291B-4A4F-B800-6234C27C08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82" y="5320843"/>
            <a:ext cx="1276499" cy="1270515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1AC97E8-A4DF-4183-A913-0AB4B46647BF}"/>
              </a:ext>
            </a:extLst>
          </p:cNvPr>
          <p:cNvSpPr/>
          <p:nvPr/>
        </p:nvSpPr>
        <p:spPr>
          <a:xfrm>
            <a:off x="10005175" y="1217650"/>
            <a:ext cx="576000" cy="5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Текст 56">
            <a:extLst>
              <a:ext uri="{FF2B5EF4-FFF2-40B4-BE49-F238E27FC236}">
                <a16:creationId xmlns:a16="http://schemas.microsoft.com/office/drawing/2014/main" id="{D632018E-3F1C-4A34-A3C3-111759B6DA5A}"/>
              </a:ext>
            </a:extLst>
          </p:cNvPr>
          <p:cNvSpPr txBox="1">
            <a:spLocks/>
          </p:cNvSpPr>
          <p:nvPr/>
        </p:nvSpPr>
        <p:spPr>
          <a:xfrm>
            <a:off x="9970665" y="1262644"/>
            <a:ext cx="645021" cy="458203"/>
          </a:xfrm>
          <a:prstGeom prst="rect">
            <a:avLst/>
          </a:prstGeom>
        </p:spPr>
        <p:txBody>
          <a:bodyPr/>
          <a:lstStyle>
            <a:lvl1pPr marL="7701" algn="l">
              <a:lnSpc>
                <a:spcPct val="100000"/>
              </a:lnSpc>
              <a:spcBef>
                <a:spcPts val="1434"/>
              </a:spcBef>
              <a:defRPr sz="1940">
                <a:solidFill>
                  <a:srgbClr val="85BC24"/>
                </a:solidFill>
                <a:latin typeface="Montserrat Bold" panose="00000800000000000000" pitchFamily="2" charset="-52"/>
                <a:ea typeface="+mn-ea"/>
                <a:cs typeface="+mn-cs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kern="0" dirty="0">
                <a:solidFill>
                  <a:schemeClr val="tx2"/>
                </a:solidFill>
              </a:rPr>
              <a:t>6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4510CEC0-D75B-4288-980B-BE73C62BBB69}"/>
              </a:ext>
            </a:extLst>
          </p:cNvPr>
          <p:cNvSpPr/>
          <p:nvPr/>
        </p:nvSpPr>
        <p:spPr>
          <a:xfrm>
            <a:off x="10585165" y="1278012"/>
            <a:ext cx="1251619" cy="271677"/>
          </a:xfrm>
          <a:prstGeom prst="rect">
            <a:avLst/>
          </a:prstGeom>
        </p:spPr>
        <p:txBody>
          <a:bodyPr/>
          <a:lstStyle/>
          <a:p>
            <a:pPr marL="7701" marR="3081">
              <a:lnSpc>
                <a:spcPct val="102299"/>
              </a:lnSpc>
              <a:spcBef>
                <a:spcPts val="58"/>
              </a:spcBef>
            </a:pPr>
            <a:r>
              <a:rPr lang="ru-RU" sz="1200" kern="0" dirty="0">
                <a:solidFill>
                  <a:schemeClr val="tx2"/>
                </a:solidFill>
                <a:latin typeface="Montserrat Bold" panose="00000800000000000000" pitchFamily="2" charset="-52"/>
              </a:rPr>
              <a:t>типов механизмов</a:t>
            </a:r>
          </a:p>
        </p:txBody>
      </p:sp>
    </p:spTree>
    <p:extLst>
      <p:ext uri="{BB962C8B-B14F-4D97-AF65-F5344CB8AC3E}">
        <p14:creationId xmlns:p14="http://schemas.microsoft.com/office/powerpoint/2010/main" val="199570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8" y="0"/>
            <a:ext cx="12191137" cy="6857615"/>
            <a:chOff x="0" y="0"/>
            <a:chExt cx="20104088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59419" y="2848"/>
              <a:ext cx="9644669" cy="1130318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5" y="0"/>
              <a:ext cx="10459720" cy="11308715"/>
            </a:xfrm>
            <a:custGeom>
              <a:avLst/>
              <a:gdLst/>
              <a:ahLst/>
              <a:cxnLst/>
              <a:rect l="l" t="t" r="r" b="b"/>
              <a:pathLst>
                <a:path w="10459720" h="11308715">
                  <a:moveTo>
                    <a:pt x="10459315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0459315" y="11308556"/>
                  </a:lnTo>
                  <a:lnTo>
                    <a:pt x="10459315" y="0"/>
                  </a:lnTo>
                  <a:close/>
                </a:path>
              </a:pathLst>
            </a:custGeom>
            <a:solidFill>
              <a:srgbClr val="3B4245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441101"/>
              <a:ext cx="9288780" cy="309880"/>
            </a:xfrm>
            <a:custGeom>
              <a:avLst/>
              <a:gdLst/>
              <a:ahLst/>
              <a:cxnLst/>
              <a:rect l="l" t="t" r="r" b="b"/>
              <a:pathLst>
                <a:path w="9288780" h="309879">
                  <a:moveTo>
                    <a:pt x="9288261" y="0"/>
                  </a:moveTo>
                  <a:lnTo>
                    <a:pt x="0" y="0"/>
                  </a:lnTo>
                  <a:lnTo>
                    <a:pt x="0" y="309739"/>
                  </a:lnTo>
                  <a:lnTo>
                    <a:pt x="9288261" y="309739"/>
                  </a:lnTo>
                  <a:lnTo>
                    <a:pt x="9288261" y="0"/>
                  </a:lnTo>
                  <a:close/>
                </a:path>
              </a:pathLst>
            </a:custGeom>
            <a:solidFill>
              <a:srgbClr val="85BC24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97277" y="4051006"/>
            <a:ext cx="3091562" cy="959315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00200"/>
              </a:lnSpc>
              <a:spcBef>
                <a:spcPts val="58"/>
              </a:spcBef>
            </a:pPr>
            <a:r>
              <a:rPr sz="3093" spc="149" dirty="0"/>
              <a:t>СДЕЛАНО </a:t>
            </a:r>
            <a:r>
              <a:rPr sz="3093" spc="146" dirty="0"/>
              <a:t>ПО</a:t>
            </a:r>
            <a:r>
              <a:rPr sz="3093" spc="33" dirty="0"/>
              <a:t> </a:t>
            </a:r>
            <a:r>
              <a:rPr sz="3093" spc="109" dirty="0"/>
              <a:t>ДЕЛУ</a:t>
            </a:r>
            <a:endParaRPr sz="3093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BD1600-0D44-F01A-8081-1DB6278DF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7277" y="1847255"/>
            <a:ext cx="5035564" cy="8886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0959E10-9BE6-9876-6609-2329ADC5E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86" y="299075"/>
            <a:ext cx="2911088" cy="2244111"/>
          </a:xfrm>
        </p:spPr>
        <p:txBody>
          <a:bodyPr/>
          <a:lstStyle/>
          <a:p>
            <a:r>
              <a:rPr lang="ru-RU" dirty="0"/>
              <a:t>01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30F78A5F-9190-A039-86BE-453C865732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3103" y="5770104"/>
            <a:ext cx="3373402" cy="465005"/>
          </a:xfrm>
        </p:spPr>
        <p:txBody>
          <a:bodyPr/>
          <a:lstStyle/>
          <a:p>
            <a:r>
              <a:rPr lang="ru-RU" cap="all" dirty="0"/>
              <a:t>СЕРИЯ </a:t>
            </a:r>
            <a:r>
              <a:rPr lang="en-US" cap="all" dirty="0"/>
              <a:t>KVARTA</a:t>
            </a:r>
          </a:p>
        </p:txBody>
      </p:sp>
      <p:pic>
        <p:nvPicPr>
          <p:cNvPr id="11" name="Рисунок 10" descr="Изображение выглядит как строительство, на открытом воздухе, небо, архитектура&#10;&#10;Контент, сгенерированный ИИ, может содержать ошибки." hidden="1">
            <a:extLst>
              <a:ext uri="{FF2B5EF4-FFF2-40B4-BE49-F238E27FC236}">
                <a16:creationId xmlns:a16="http://schemas.microsoft.com/office/drawing/2014/main" id="{27094924-ED87-4D5F-9390-39A06196F3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9" t="176" r="9095" b="-652"/>
          <a:stretch/>
        </p:blipFill>
        <p:spPr>
          <a:xfrm>
            <a:off x="6177826" y="0"/>
            <a:ext cx="6110862" cy="69687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D167C7A-5F49-47AF-BB79-BB75A8FE064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832" y="0"/>
            <a:ext cx="6014168" cy="6858000"/>
          </a:xfr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6BA9D8-ADA4-7AAD-128B-8477EE740B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8162" y="8758472"/>
            <a:ext cx="699097" cy="68861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D29221-C122-1020-8F79-23B6CDE4E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8649" y="8746113"/>
            <a:ext cx="691202" cy="68861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6AE93B-C3B7-76C8-BF7E-8C76E4CF26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4958" y="8746113"/>
            <a:ext cx="697327" cy="6886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A684AD-A0DB-9275-AB9C-293F8D2936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9107" y="6054290"/>
            <a:ext cx="1160744" cy="11476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C2CA27-BAF0-B56F-FCDE-BB39B49291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864" y="6054290"/>
            <a:ext cx="1165159" cy="11476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F45CB2-D52B-E847-7C70-43C235DBFB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1271" y="1490578"/>
            <a:ext cx="565237" cy="565237"/>
          </a:xfrm>
          <a:prstGeom prst="rect">
            <a:avLst/>
          </a:prstGeom>
        </p:spPr>
      </p:pic>
      <p:grpSp>
        <p:nvGrpSpPr>
          <p:cNvPr id="10" name="object 20">
            <a:extLst>
              <a:ext uri="{FF2B5EF4-FFF2-40B4-BE49-F238E27FC236}">
                <a16:creationId xmlns:a16="http://schemas.microsoft.com/office/drawing/2014/main" id="{3D4B5873-6FE5-67E2-DE6B-96201BF93EF3}"/>
              </a:ext>
            </a:extLst>
          </p:cNvPr>
          <p:cNvGrpSpPr/>
          <p:nvPr/>
        </p:nvGrpSpPr>
        <p:grpSpPr>
          <a:xfrm>
            <a:off x="-4288951" y="4797431"/>
            <a:ext cx="499736" cy="499736"/>
            <a:chOff x="843489" y="6029690"/>
            <a:chExt cx="958214" cy="958214"/>
          </a:xfrm>
        </p:grpSpPr>
        <p:sp>
          <p:nvSpPr>
            <p:cNvPr id="12" name="object 21">
              <a:extLst>
                <a:ext uri="{FF2B5EF4-FFF2-40B4-BE49-F238E27FC236}">
                  <a16:creationId xmlns:a16="http://schemas.microsoft.com/office/drawing/2014/main" id="{B7B1A510-E3BD-27E1-134D-EA1C8B234BB6}"/>
                </a:ext>
              </a:extLst>
            </p:cNvPr>
            <p:cNvSpPr/>
            <p:nvPr/>
          </p:nvSpPr>
          <p:spPr>
            <a:xfrm>
              <a:off x="843489" y="6029690"/>
              <a:ext cx="958214" cy="958214"/>
            </a:xfrm>
            <a:custGeom>
              <a:avLst/>
              <a:gdLst/>
              <a:ahLst/>
              <a:cxnLst/>
              <a:rect l="l" t="t" r="r" b="b"/>
              <a:pathLst>
                <a:path w="958214" h="958215">
                  <a:moveTo>
                    <a:pt x="365936" y="94960"/>
                  </a:moveTo>
                  <a:lnTo>
                    <a:pt x="345458" y="101762"/>
                  </a:lnTo>
                  <a:lnTo>
                    <a:pt x="325771" y="109617"/>
                  </a:lnTo>
                  <a:lnTo>
                    <a:pt x="306612" y="118519"/>
                  </a:lnTo>
                  <a:lnTo>
                    <a:pt x="287718" y="128467"/>
                  </a:lnTo>
                  <a:lnTo>
                    <a:pt x="195533" y="83777"/>
                  </a:lnTo>
                  <a:lnTo>
                    <a:pt x="83808" y="195512"/>
                  </a:lnTo>
                  <a:lnTo>
                    <a:pt x="128488" y="284891"/>
                  </a:lnTo>
                  <a:lnTo>
                    <a:pt x="118542" y="304229"/>
                  </a:lnTo>
                  <a:lnTo>
                    <a:pt x="109641" y="324352"/>
                  </a:lnTo>
                  <a:lnTo>
                    <a:pt x="101787" y="344996"/>
                  </a:lnTo>
                  <a:lnTo>
                    <a:pt x="94981" y="365894"/>
                  </a:lnTo>
                  <a:lnTo>
                    <a:pt x="0" y="399401"/>
                  </a:lnTo>
                  <a:lnTo>
                    <a:pt x="0" y="479032"/>
                  </a:lnTo>
                  <a:lnTo>
                    <a:pt x="0" y="558642"/>
                  </a:lnTo>
                  <a:lnTo>
                    <a:pt x="94981" y="592149"/>
                  </a:lnTo>
                  <a:lnTo>
                    <a:pt x="101787" y="613060"/>
                  </a:lnTo>
                  <a:lnTo>
                    <a:pt x="109641" y="633703"/>
                  </a:lnTo>
                  <a:lnTo>
                    <a:pt x="118542" y="653819"/>
                  </a:lnTo>
                  <a:lnTo>
                    <a:pt x="128488" y="673152"/>
                  </a:lnTo>
                  <a:lnTo>
                    <a:pt x="83808" y="762521"/>
                  </a:lnTo>
                  <a:lnTo>
                    <a:pt x="195533" y="874256"/>
                  </a:lnTo>
                  <a:lnTo>
                    <a:pt x="287718" y="829576"/>
                  </a:lnTo>
                  <a:lnTo>
                    <a:pt x="306612" y="839522"/>
                  </a:lnTo>
                  <a:lnTo>
                    <a:pt x="325771" y="848423"/>
                  </a:lnTo>
                  <a:lnTo>
                    <a:pt x="345458" y="856277"/>
                  </a:lnTo>
                  <a:lnTo>
                    <a:pt x="365936" y="863083"/>
                  </a:lnTo>
                  <a:lnTo>
                    <a:pt x="399443" y="958044"/>
                  </a:lnTo>
                  <a:lnTo>
                    <a:pt x="479063" y="958044"/>
                  </a:lnTo>
                  <a:lnTo>
                    <a:pt x="558695" y="958044"/>
                  </a:lnTo>
                  <a:lnTo>
                    <a:pt x="592201" y="863083"/>
                  </a:lnTo>
                  <a:lnTo>
                    <a:pt x="612679" y="856277"/>
                  </a:lnTo>
                  <a:lnTo>
                    <a:pt x="632366" y="848423"/>
                  </a:lnTo>
                  <a:lnTo>
                    <a:pt x="651526" y="839522"/>
                  </a:lnTo>
                  <a:lnTo>
                    <a:pt x="670419" y="829576"/>
                  </a:lnTo>
                  <a:lnTo>
                    <a:pt x="762605" y="874256"/>
                  </a:lnTo>
                  <a:lnTo>
                    <a:pt x="874329" y="762521"/>
                  </a:lnTo>
                  <a:lnTo>
                    <a:pt x="829650" y="673152"/>
                  </a:lnTo>
                  <a:lnTo>
                    <a:pt x="839596" y="653819"/>
                  </a:lnTo>
                  <a:lnTo>
                    <a:pt x="848500" y="633703"/>
                  </a:lnTo>
                  <a:lnTo>
                    <a:pt x="856363" y="613060"/>
                  </a:lnTo>
                  <a:lnTo>
                    <a:pt x="863188" y="592149"/>
                  </a:lnTo>
                  <a:lnTo>
                    <a:pt x="958138" y="558642"/>
                  </a:lnTo>
                  <a:lnTo>
                    <a:pt x="958138" y="479032"/>
                  </a:lnTo>
                  <a:lnTo>
                    <a:pt x="958138" y="399401"/>
                  </a:lnTo>
                  <a:lnTo>
                    <a:pt x="863188" y="365894"/>
                  </a:lnTo>
                  <a:lnTo>
                    <a:pt x="856363" y="344996"/>
                  </a:lnTo>
                  <a:lnTo>
                    <a:pt x="848500" y="324352"/>
                  </a:lnTo>
                  <a:lnTo>
                    <a:pt x="839596" y="304229"/>
                  </a:lnTo>
                  <a:lnTo>
                    <a:pt x="829650" y="284891"/>
                  </a:lnTo>
                  <a:lnTo>
                    <a:pt x="874329" y="195512"/>
                  </a:lnTo>
                  <a:lnTo>
                    <a:pt x="762605" y="83777"/>
                  </a:lnTo>
                  <a:lnTo>
                    <a:pt x="670419" y="128467"/>
                  </a:lnTo>
                  <a:lnTo>
                    <a:pt x="651526" y="118519"/>
                  </a:lnTo>
                  <a:lnTo>
                    <a:pt x="632366" y="109617"/>
                  </a:lnTo>
                  <a:lnTo>
                    <a:pt x="612679" y="101762"/>
                  </a:lnTo>
                  <a:lnTo>
                    <a:pt x="592201" y="94960"/>
                  </a:lnTo>
                  <a:lnTo>
                    <a:pt x="558695" y="0"/>
                  </a:lnTo>
                  <a:lnTo>
                    <a:pt x="479063" y="0"/>
                  </a:lnTo>
                  <a:lnTo>
                    <a:pt x="399443" y="0"/>
                  </a:lnTo>
                  <a:lnTo>
                    <a:pt x="365936" y="94960"/>
                  </a:lnTo>
                  <a:close/>
                </a:path>
              </a:pathLst>
            </a:custGeom>
            <a:ln w="38100">
              <a:solidFill>
                <a:srgbClr val="3B4245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object 22">
              <a:extLst>
                <a:ext uri="{FF2B5EF4-FFF2-40B4-BE49-F238E27FC236}">
                  <a16:creationId xmlns:a16="http://schemas.microsoft.com/office/drawing/2014/main" id="{7789092C-AFE9-DCA6-ADCA-DA8888221F9A}"/>
                </a:ext>
              </a:extLst>
            </p:cNvPr>
            <p:cNvSpPr/>
            <p:nvPr/>
          </p:nvSpPr>
          <p:spPr>
            <a:xfrm>
              <a:off x="1147717" y="6388077"/>
              <a:ext cx="349885" cy="241300"/>
            </a:xfrm>
            <a:custGeom>
              <a:avLst/>
              <a:gdLst/>
              <a:ahLst/>
              <a:cxnLst/>
              <a:rect l="l" t="t" r="r" b="b"/>
              <a:pathLst>
                <a:path w="349884" h="241300">
                  <a:moveTo>
                    <a:pt x="0" y="120006"/>
                  </a:moveTo>
                  <a:lnTo>
                    <a:pt x="128603" y="241270"/>
                  </a:lnTo>
                  <a:lnTo>
                    <a:pt x="349685" y="0"/>
                  </a:lnTo>
                </a:path>
              </a:pathLst>
            </a:custGeom>
            <a:ln w="38100">
              <a:solidFill>
                <a:srgbClr val="3B4245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7A73871-8A38-2A85-084C-BAD4970591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4286316" y="3269801"/>
            <a:ext cx="499736" cy="49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54001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BDE5AA1-D014-4A43-8525-51CCF08ED8E8}"/>
              </a:ext>
            </a:extLst>
          </p:cNvPr>
          <p:cNvSpPr/>
          <p:nvPr/>
        </p:nvSpPr>
        <p:spPr>
          <a:xfrm>
            <a:off x="6816080" y="1099623"/>
            <a:ext cx="5375920" cy="57624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Заголовок 53">
            <a:extLst>
              <a:ext uri="{FF2B5EF4-FFF2-40B4-BE49-F238E27FC236}">
                <a16:creationId xmlns:a16="http://schemas.microsoft.com/office/drawing/2014/main" id="{5E568CAC-9C2F-1988-CBBF-D36C66590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cap="all" dirty="0"/>
              <a:t>Серия </a:t>
            </a:r>
            <a:r>
              <a:rPr lang="en-US" cap="all" dirty="0"/>
              <a:t>KVARTA</a:t>
            </a:r>
            <a:endParaRPr lang="ru-RU" cap="all" dirty="0"/>
          </a:p>
        </p:txBody>
      </p:sp>
      <p:sp>
        <p:nvSpPr>
          <p:cNvPr id="56" name="Текст 55">
            <a:extLst>
              <a:ext uri="{FF2B5EF4-FFF2-40B4-BE49-F238E27FC236}">
                <a16:creationId xmlns:a16="http://schemas.microsoft.com/office/drawing/2014/main" id="{0F8EFEB6-2C53-4B4A-999F-8C86E6572F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94822" y="1477126"/>
            <a:ext cx="1969757" cy="459706"/>
          </a:xfrm>
        </p:spPr>
        <p:txBody>
          <a:bodyPr lIns="72000" tIns="36000" rIns="72000" bIns="36000"/>
          <a:lstStyle/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ru-RU" sz="1400" dirty="0"/>
              <a:t>Классический дизайн</a:t>
            </a:r>
          </a:p>
        </p:txBody>
      </p:sp>
      <p:sp>
        <p:nvSpPr>
          <p:cNvPr id="55" name="Текст 54">
            <a:extLst>
              <a:ext uri="{FF2B5EF4-FFF2-40B4-BE49-F238E27FC236}">
                <a16:creationId xmlns:a16="http://schemas.microsoft.com/office/drawing/2014/main" id="{B6B89339-3E9E-AC38-66B0-8CB3ADCC94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86770" y="1938514"/>
            <a:ext cx="1839935" cy="745779"/>
          </a:xfrm>
        </p:spPr>
        <p:txBody>
          <a:bodyPr>
            <a:noAutofit/>
          </a:bodyPr>
          <a:lstStyle/>
          <a:p>
            <a:r>
              <a:rPr lang="ru-RU" sz="1200" dirty="0">
                <a:latin typeface="+mn-lt"/>
              </a:rPr>
              <a:t>Востребован различными категориями потребителей</a:t>
            </a:r>
          </a:p>
        </p:txBody>
      </p:sp>
      <p:sp>
        <p:nvSpPr>
          <p:cNvPr id="66" name="Текст 65">
            <a:extLst>
              <a:ext uri="{FF2B5EF4-FFF2-40B4-BE49-F238E27FC236}">
                <a16:creationId xmlns:a16="http://schemas.microsoft.com/office/drawing/2014/main" id="{01C61ED4-B73E-7301-E4B1-F5E1AFBCDFA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194822" y="3271180"/>
            <a:ext cx="1415717" cy="502359"/>
          </a:xfrm>
        </p:spPr>
        <p:txBody>
          <a:bodyPr lIns="72000" tIns="36000" rIns="72000" bIns="36000"/>
          <a:lstStyle/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ru-RU" sz="1400" dirty="0"/>
              <a:t>Проверено временем </a:t>
            </a:r>
          </a:p>
        </p:txBody>
      </p:sp>
      <p:sp>
        <p:nvSpPr>
          <p:cNvPr id="67" name="Текст 66">
            <a:extLst>
              <a:ext uri="{FF2B5EF4-FFF2-40B4-BE49-F238E27FC236}">
                <a16:creationId xmlns:a16="http://schemas.microsoft.com/office/drawing/2014/main" id="{AECB1675-86BD-16E3-EB7C-3CE00FC19F3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186770" y="3718904"/>
            <a:ext cx="1760403" cy="502359"/>
          </a:xfrm>
        </p:spPr>
        <p:txBody>
          <a:bodyPr/>
          <a:lstStyle/>
          <a:p>
            <a:r>
              <a:rPr lang="ru-RU" sz="1200" dirty="0"/>
              <a:t>Надежность </a:t>
            </a:r>
            <a:br>
              <a:rPr lang="ru-RU" sz="1200" dirty="0"/>
            </a:br>
            <a:r>
              <a:rPr lang="ru-RU" sz="1200" dirty="0"/>
              <a:t>на годы вперед</a:t>
            </a:r>
          </a:p>
        </p:txBody>
      </p:sp>
      <p:sp>
        <p:nvSpPr>
          <p:cNvPr id="68" name="Текст 67">
            <a:extLst>
              <a:ext uri="{FF2B5EF4-FFF2-40B4-BE49-F238E27FC236}">
                <a16:creationId xmlns:a16="http://schemas.microsoft.com/office/drawing/2014/main" id="{751E50FD-B952-4651-729A-8E47D875961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194822" y="4717545"/>
            <a:ext cx="2182451" cy="456590"/>
          </a:xfrm>
        </p:spPr>
        <p:txBody>
          <a:bodyPr lIns="72000" tIns="36000" rIns="72000" bIns="36000"/>
          <a:lstStyle/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ru-RU" sz="1400" dirty="0"/>
              <a:t>Широкая сфера применения</a:t>
            </a:r>
          </a:p>
        </p:txBody>
      </p:sp>
      <p:sp>
        <p:nvSpPr>
          <p:cNvPr id="69" name="Текст 68">
            <a:extLst>
              <a:ext uri="{FF2B5EF4-FFF2-40B4-BE49-F238E27FC236}">
                <a16:creationId xmlns:a16="http://schemas.microsoft.com/office/drawing/2014/main" id="{8F420DB0-F766-EFB1-4552-53665F7DAC7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186770" y="5178509"/>
            <a:ext cx="2062905" cy="1070857"/>
          </a:xfrm>
        </p:spPr>
        <p:txBody>
          <a:bodyPr/>
          <a:lstStyle/>
          <a:p>
            <a:r>
              <a:rPr lang="ru-RU" sz="1200" dirty="0"/>
              <a:t>Установка в квартирах, загородных домах, </a:t>
            </a:r>
            <a:br>
              <a:rPr lang="ru-RU" sz="1200" dirty="0"/>
            </a:br>
            <a:r>
              <a:rPr lang="ru-RU" sz="1200" dirty="0"/>
              <a:t>офисных </a:t>
            </a:r>
            <a:br>
              <a:rPr lang="ru-RU" sz="1200" dirty="0"/>
            </a:br>
            <a:r>
              <a:rPr lang="ru-RU" sz="1200" dirty="0"/>
              <a:t>и производственных помещениях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97B631-216D-4C44-9C81-F84009F317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18" y="1490578"/>
            <a:ext cx="565237" cy="565237"/>
          </a:xfrm>
          <a:prstGeom prst="rect">
            <a:avLst/>
          </a:prstGeom>
        </p:spPr>
      </p:pic>
      <p:grpSp>
        <p:nvGrpSpPr>
          <p:cNvPr id="52" name="object 20">
            <a:extLst>
              <a:ext uri="{FF2B5EF4-FFF2-40B4-BE49-F238E27FC236}">
                <a16:creationId xmlns:a16="http://schemas.microsoft.com/office/drawing/2014/main" id="{8D82B731-2CAB-49B2-862E-73A71D7D6C42}"/>
              </a:ext>
            </a:extLst>
          </p:cNvPr>
          <p:cNvGrpSpPr/>
          <p:nvPr/>
        </p:nvGrpSpPr>
        <p:grpSpPr>
          <a:xfrm>
            <a:off x="501038" y="4797431"/>
            <a:ext cx="499736" cy="499736"/>
            <a:chOff x="843489" y="6029690"/>
            <a:chExt cx="958214" cy="958214"/>
          </a:xfrm>
        </p:grpSpPr>
        <p:sp>
          <p:nvSpPr>
            <p:cNvPr id="53" name="object 21">
              <a:extLst>
                <a:ext uri="{FF2B5EF4-FFF2-40B4-BE49-F238E27FC236}">
                  <a16:creationId xmlns:a16="http://schemas.microsoft.com/office/drawing/2014/main" id="{3F1A76B3-2444-476A-901E-2C092D2C57D0}"/>
                </a:ext>
              </a:extLst>
            </p:cNvPr>
            <p:cNvSpPr/>
            <p:nvPr/>
          </p:nvSpPr>
          <p:spPr>
            <a:xfrm>
              <a:off x="843489" y="6029690"/>
              <a:ext cx="958214" cy="958214"/>
            </a:xfrm>
            <a:custGeom>
              <a:avLst/>
              <a:gdLst/>
              <a:ahLst/>
              <a:cxnLst/>
              <a:rect l="l" t="t" r="r" b="b"/>
              <a:pathLst>
                <a:path w="958214" h="958215">
                  <a:moveTo>
                    <a:pt x="365936" y="94960"/>
                  </a:moveTo>
                  <a:lnTo>
                    <a:pt x="345458" y="101762"/>
                  </a:lnTo>
                  <a:lnTo>
                    <a:pt x="325771" y="109617"/>
                  </a:lnTo>
                  <a:lnTo>
                    <a:pt x="306612" y="118519"/>
                  </a:lnTo>
                  <a:lnTo>
                    <a:pt x="287718" y="128467"/>
                  </a:lnTo>
                  <a:lnTo>
                    <a:pt x="195533" y="83777"/>
                  </a:lnTo>
                  <a:lnTo>
                    <a:pt x="83808" y="195512"/>
                  </a:lnTo>
                  <a:lnTo>
                    <a:pt x="128488" y="284891"/>
                  </a:lnTo>
                  <a:lnTo>
                    <a:pt x="118542" y="304229"/>
                  </a:lnTo>
                  <a:lnTo>
                    <a:pt x="109641" y="324352"/>
                  </a:lnTo>
                  <a:lnTo>
                    <a:pt x="101787" y="344996"/>
                  </a:lnTo>
                  <a:lnTo>
                    <a:pt x="94981" y="365894"/>
                  </a:lnTo>
                  <a:lnTo>
                    <a:pt x="0" y="399401"/>
                  </a:lnTo>
                  <a:lnTo>
                    <a:pt x="0" y="479032"/>
                  </a:lnTo>
                  <a:lnTo>
                    <a:pt x="0" y="558642"/>
                  </a:lnTo>
                  <a:lnTo>
                    <a:pt x="94981" y="592149"/>
                  </a:lnTo>
                  <a:lnTo>
                    <a:pt x="101787" y="613060"/>
                  </a:lnTo>
                  <a:lnTo>
                    <a:pt x="109641" y="633703"/>
                  </a:lnTo>
                  <a:lnTo>
                    <a:pt x="118542" y="653819"/>
                  </a:lnTo>
                  <a:lnTo>
                    <a:pt x="128488" y="673152"/>
                  </a:lnTo>
                  <a:lnTo>
                    <a:pt x="83808" y="762521"/>
                  </a:lnTo>
                  <a:lnTo>
                    <a:pt x="195533" y="874256"/>
                  </a:lnTo>
                  <a:lnTo>
                    <a:pt x="287718" y="829576"/>
                  </a:lnTo>
                  <a:lnTo>
                    <a:pt x="306612" y="839522"/>
                  </a:lnTo>
                  <a:lnTo>
                    <a:pt x="325771" y="848423"/>
                  </a:lnTo>
                  <a:lnTo>
                    <a:pt x="345458" y="856277"/>
                  </a:lnTo>
                  <a:lnTo>
                    <a:pt x="365936" y="863083"/>
                  </a:lnTo>
                  <a:lnTo>
                    <a:pt x="399443" y="958044"/>
                  </a:lnTo>
                  <a:lnTo>
                    <a:pt x="479063" y="958044"/>
                  </a:lnTo>
                  <a:lnTo>
                    <a:pt x="558695" y="958044"/>
                  </a:lnTo>
                  <a:lnTo>
                    <a:pt x="592201" y="863083"/>
                  </a:lnTo>
                  <a:lnTo>
                    <a:pt x="612679" y="856277"/>
                  </a:lnTo>
                  <a:lnTo>
                    <a:pt x="632366" y="848423"/>
                  </a:lnTo>
                  <a:lnTo>
                    <a:pt x="651526" y="839522"/>
                  </a:lnTo>
                  <a:lnTo>
                    <a:pt x="670419" y="829576"/>
                  </a:lnTo>
                  <a:lnTo>
                    <a:pt x="762605" y="874256"/>
                  </a:lnTo>
                  <a:lnTo>
                    <a:pt x="874329" y="762521"/>
                  </a:lnTo>
                  <a:lnTo>
                    <a:pt x="829650" y="673152"/>
                  </a:lnTo>
                  <a:lnTo>
                    <a:pt x="839596" y="653819"/>
                  </a:lnTo>
                  <a:lnTo>
                    <a:pt x="848500" y="633703"/>
                  </a:lnTo>
                  <a:lnTo>
                    <a:pt x="856363" y="613060"/>
                  </a:lnTo>
                  <a:lnTo>
                    <a:pt x="863188" y="592149"/>
                  </a:lnTo>
                  <a:lnTo>
                    <a:pt x="958138" y="558642"/>
                  </a:lnTo>
                  <a:lnTo>
                    <a:pt x="958138" y="479032"/>
                  </a:lnTo>
                  <a:lnTo>
                    <a:pt x="958138" y="399401"/>
                  </a:lnTo>
                  <a:lnTo>
                    <a:pt x="863188" y="365894"/>
                  </a:lnTo>
                  <a:lnTo>
                    <a:pt x="856363" y="344996"/>
                  </a:lnTo>
                  <a:lnTo>
                    <a:pt x="848500" y="324352"/>
                  </a:lnTo>
                  <a:lnTo>
                    <a:pt x="839596" y="304229"/>
                  </a:lnTo>
                  <a:lnTo>
                    <a:pt x="829650" y="284891"/>
                  </a:lnTo>
                  <a:lnTo>
                    <a:pt x="874329" y="195512"/>
                  </a:lnTo>
                  <a:lnTo>
                    <a:pt x="762605" y="83777"/>
                  </a:lnTo>
                  <a:lnTo>
                    <a:pt x="670419" y="128467"/>
                  </a:lnTo>
                  <a:lnTo>
                    <a:pt x="651526" y="118519"/>
                  </a:lnTo>
                  <a:lnTo>
                    <a:pt x="632366" y="109617"/>
                  </a:lnTo>
                  <a:lnTo>
                    <a:pt x="612679" y="101762"/>
                  </a:lnTo>
                  <a:lnTo>
                    <a:pt x="592201" y="94960"/>
                  </a:lnTo>
                  <a:lnTo>
                    <a:pt x="558695" y="0"/>
                  </a:lnTo>
                  <a:lnTo>
                    <a:pt x="479063" y="0"/>
                  </a:lnTo>
                  <a:lnTo>
                    <a:pt x="399443" y="0"/>
                  </a:lnTo>
                  <a:lnTo>
                    <a:pt x="365936" y="94960"/>
                  </a:lnTo>
                  <a:close/>
                </a:path>
              </a:pathLst>
            </a:custGeom>
            <a:ln w="38100">
              <a:solidFill>
                <a:srgbClr val="3B4245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" name="object 22">
              <a:extLst>
                <a:ext uri="{FF2B5EF4-FFF2-40B4-BE49-F238E27FC236}">
                  <a16:creationId xmlns:a16="http://schemas.microsoft.com/office/drawing/2014/main" id="{E6A34EC4-3A20-497A-A4DD-A14422B0A3A9}"/>
                </a:ext>
              </a:extLst>
            </p:cNvPr>
            <p:cNvSpPr/>
            <p:nvPr/>
          </p:nvSpPr>
          <p:spPr>
            <a:xfrm>
              <a:off x="1147717" y="6388077"/>
              <a:ext cx="349885" cy="241300"/>
            </a:xfrm>
            <a:custGeom>
              <a:avLst/>
              <a:gdLst/>
              <a:ahLst/>
              <a:cxnLst/>
              <a:rect l="l" t="t" r="r" b="b"/>
              <a:pathLst>
                <a:path w="349884" h="241300">
                  <a:moveTo>
                    <a:pt x="0" y="120006"/>
                  </a:moveTo>
                  <a:lnTo>
                    <a:pt x="128603" y="241270"/>
                  </a:lnTo>
                  <a:lnTo>
                    <a:pt x="349685" y="0"/>
                  </a:lnTo>
                </a:path>
              </a:pathLst>
            </a:custGeom>
            <a:ln w="38100">
              <a:solidFill>
                <a:srgbClr val="3B4245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9556DEA4-8F4A-4B73-844F-7745FC04D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3673" y="3269801"/>
            <a:ext cx="499736" cy="4997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FBDB9D4-85E5-4A9D-A3C4-103F6E9DAC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16" y="5027116"/>
            <a:ext cx="1096447" cy="108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8DA6E8D-FE74-4F9A-8E89-506B5B4CF0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590" y="5014757"/>
            <a:ext cx="1084065" cy="108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A038ED5-2891-4B11-B01C-D39C817D4B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418" y="5014757"/>
            <a:ext cx="1093671" cy="10800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7EB83BA-F4A6-44B6-862E-7DCE0C81E5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171" y="2062008"/>
            <a:ext cx="1820484" cy="1800000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B6D3DC35-A3E7-4CB7-B682-DB4AE5A2F5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418" y="2062008"/>
            <a:ext cx="1827409" cy="1800000"/>
          </a:xfrm>
          <a:prstGeom prst="rect">
            <a:avLst/>
          </a:prstGeom>
        </p:spPr>
      </p:pic>
      <p:sp>
        <p:nvSpPr>
          <p:cNvPr id="91" name="Текст 56">
            <a:extLst>
              <a:ext uri="{FF2B5EF4-FFF2-40B4-BE49-F238E27FC236}">
                <a16:creationId xmlns:a16="http://schemas.microsoft.com/office/drawing/2014/main" id="{6D8759F9-5BDB-4986-9456-1AF1EA15FC25}"/>
              </a:ext>
            </a:extLst>
          </p:cNvPr>
          <p:cNvSpPr txBox="1">
            <a:spLocks/>
          </p:cNvSpPr>
          <p:nvPr/>
        </p:nvSpPr>
        <p:spPr>
          <a:xfrm>
            <a:off x="7327959" y="1417303"/>
            <a:ext cx="4482288" cy="557112"/>
          </a:xfrm>
          <a:prstGeom prst="rect">
            <a:avLst/>
          </a:prstGeom>
        </p:spPr>
        <p:txBody>
          <a:bodyPr/>
          <a:lstStyle>
            <a:lvl1pPr marL="7701" algn="l">
              <a:lnSpc>
                <a:spcPct val="100000"/>
              </a:lnSpc>
              <a:spcBef>
                <a:spcPts val="1434"/>
              </a:spcBef>
              <a:defRPr sz="1940">
                <a:solidFill>
                  <a:srgbClr val="85BC24"/>
                </a:solidFill>
                <a:latin typeface="Montserrat Bold" panose="00000800000000000000" pitchFamily="2" charset="-52"/>
                <a:ea typeface="+mn-ea"/>
                <a:cs typeface="+mn-cs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kern="0" cap="all" dirty="0">
                <a:solidFill>
                  <a:schemeClr val="accent1"/>
                </a:solidFill>
              </a:rPr>
              <a:t>Цветовые решения</a:t>
            </a:r>
          </a:p>
        </p:txBody>
      </p:sp>
      <p:sp>
        <p:nvSpPr>
          <p:cNvPr id="92" name="Текст 56">
            <a:extLst>
              <a:ext uri="{FF2B5EF4-FFF2-40B4-BE49-F238E27FC236}">
                <a16:creationId xmlns:a16="http://schemas.microsoft.com/office/drawing/2014/main" id="{D1C290C9-E35B-4945-8DED-254A504CC7BC}"/>
              </a:ext>
            </a:extLst>
          </p:cNvPr>
          <p:cNvSpPr txBox="1">
            <a:spLocks/>
          </p:cNvSpPr>
          <p:nvPr/>
        </p:nvSpPr>
        <p:spPr>
          <a:xfrm>
            <a:off x="7313630" y="3914198"/>
            <a:ext cx="1508757" cy="408876"/>
          </a:xfrm>
          <a:prstGeom prst="rect">
            <a:avLst/>
          </a:prstGeom>
        </p:spPr>
        <p:txBody>
          <a:bodyPr/>
          <a:lstStyle>
            <a:lvl1pPr marL="7701" algn="l">
              <a:lnSpc>
                <a:spcPct val="100000"/>
              </a:lnSpc>
              <a:spcBef>
                <a:spcPts val="1434"/>
              </a:spcBef>
              <a:defRPr sz="1940">
                <a:solidFill>
                  <a:srgbClr val="85BC24"/>
                </a:solidFill>
                <a:latin typeface="Montserrat Bold" panose="00000800000000000000" pitchFamily="2" charset="-52"/>
                <a:ea typeface="+mn-ea"/>
                <a:cs typeface="+mn-cs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kern="0" dirty="0">
                <a:solidFill>
                  <a:schemeClr val="accent1"/>
                </a:solidFill>
                <a:latin typeface="Montserrat" panose="00000500000000000000" pitchFamily="2" charset="-52"/>
              </a:rPr>
              <a:t>Белый</a:t>
            </a:r>
          </a:p>
        </p:txBody>
      </p:sp>
      <p:sp>
        <p:nvSpPr>
          <p:cNvPr id="93" name="Текст 56">
            <a:extLst>
              <a:ext uri="{FF2B5EF4-FFF2-40B4-BE49-F238E27FC236}">
                <a16:creationId xmlns:a16="http://schemas.microsoft.com/office/drawing/2014/main" id="{388A4EBB-7177-4331-8ADD-AC2CE1A3267F}"/>
              </a:ext>
            </a:extLst>
          </p:cNvPr>
          <p:cNvSpPr txBox="1">
            <a:spLocks/>
          </p:cNvSpPr>
          <p:nvPr/>
        </p:nvSpPr>
        <p:spPr>
          <a:xfrm>
            <a:off x="9753141" y="3914198"/>
            <a:ext cx="1508757" cy="408876"/>
          </a:xfrm>
          <a:prstGeom prst="rect">
            <a:avLst/>
          </a:prstGeom>
        </p:spPr>
        <p:txBody>
          <a:bodyPr/>
          <a:lstStyle>
            <a:lvl1pPr marL="7701" algn="l">
              <a:lnSpc>
                <a:spcPct val="100000"/>
              </a:lnSpc>
              <a:spcBef>
                <a:spcPts val="1434"/>
              </a:spcBef>
              <a:defRPr sz="1940">
                <a:solidFill>
                  <a:srgbClr val="85BC24"/>
                </a:solidFill>
                <a:latin typeface="Montserrat Bold" panose="00000800000000000000" pitchFamily="2" charset="-52"/>
                <a:ea typeface="+mn-ea"/>
                <a:cs typeface="+mn-cs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kern="0" dirty="0">
                <a:solidFill>
                  <a:schemeClr val="accent1"/>
                </a:solidFill>
                <a:latin typeface="Montserrat" panose="00000500000000000000" pitchFamily="2" charset="-52"/>
              </a:rPr>
              <a:t>Кремовый</a:t>
            </a:r>
          </a:p>
        </p:txBody>
      </p:sp>
      <p:sp>
        <p:nvSpPr>
          <p:cNvPr id="7" name="Текст 56">
            <a:extLst>
              <a:ext uri="{FF2B5EF4-FFF2-40B4-BE49-F238E27FC236}">
                <a16:creationId xmlns:a16="http://schemas.microsoft.com/office/drawing/2014/main" id="{66DADC3E-1FDE-DA50-C138-91343BF96B6F}"/>
              </a:ext>
            </a:extLst>
          </p:cNvPr>
          <p:cNvSpPr txBox="1">
            <a:spLocks/>
          </p:cNvSpPr>
          <p:nvPr/>
        </p:nvSpPr>
        <p:spPr>
          <a:xfrm>
            <a:off x="3586082" y="1396925"/>
            <a:ext cx="2120974" cy="557112"/>
          </a:xfrm>
          <a:prstGeom prst="rect">
            <a:avLst/>
          </a:prstGeom>
        </p:spPr>
        <p:txBody>
          <a:bodyPr lIns="72000" tIns="36000" rIns="72000" bIns="36000"/>
          <a:lstStyle>
            <a:lvl1pPr marL="7701" algn="l">
              <a:lnSpc>
                <a:spcPct val="100000"/>
              </a:lnSpc>
              <a:spcBef>
                <a:spcPts val="1434"/>
              </a:spcBef>
              <a:defRPr sz="1940">
                <a:solidFill>
                  <a:srgbClr val="85BC24"/>
                </a:solidFill>
                <a:latin typeface="Montserrat Bold" panose="00000800000000000000" pitchFamily="2" charset="-52"/>
                <a:ea typeface="+mn-ea"/>
                <a:cs typeface="+mn-cs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ru-RU" sz="1400" kern="0"/>
              <a:t>Технические характеристики</a:t>
            </a:r>
            <a:endParaRPr lang="ru-RU" sz="1400" kern="0" dirty="0"/>
          </a:p>
        </p:txBody>
      </p:sp>
      <p:sp>
        <p:nvSpPr>
          <p:cNvPr id="8" name="Текст 57">
            <a:extLst>
              <a:ext uri="{FF2B5EF4-FFF2-40B4-BE49-F238E27FC236}">
                <a16:creationId xmlns:a16="http://schemas.microsoft.com/office/drawing/2014/main" id="{142741D7-EFE7-D4D3-C575-ABC411C33501}"/>
              </a:ext>
            </a:extLst>
          </p:cNvPr>
          <p:cNvSpPr txBox="1">
            <a:spLocks/>
          </p:cNvSpPr>
          <p:nvPr/>
        </p:nvSpPr>
        <p:spPr>
          <a:xfrm>
            <a:off x="3586082" y="1974422"/>
            <a:ext cx="881494" cy="407931"/>
          </a:xfrm>
          <a:prstGeom prst="rect">
            <a:avLst/>
          </a:prstGeom>
        </p:spPr>
        <p:txBody>
          <a:bodyPr lIns="72000" tIns="36000" rIns="72000" bIns="36000"/>
          <a:lstStyle>
            <a:lvl1pPr marL="7701" marR="3081" algn="l">
              <a:lnSpc>
                <a:spcPct val="102299"/>
              </a:lnSpc>
              <a:spcBef>
                <a:spcPts val="58"/>
              </a:spcBef>
              <a:defRPr sz="1182" b="0">
                <a:latin typeface="Montserrat Medium" panose="000006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kern="0" dirty="0">
                <a:solidFill>
                  <a:sysClr val="windowText" lastClr="000000"/>
                </a:solidFill>
              </a:rPr>
              <a:t>Тип монтажа</a:t>
            </a:r>
          </a:p>
        </p:txBody>
      </p:sp>
      <p:sp>
        <p:nvSpPr>
          <p:cNvPr id="9" name="Текст 58">
            <a:extLst>
              <a:ext uri="{FF2B5EF4-FFF2-40B4-BE49-F238E27FC236}">
                <a16:creationId xmlns:a16="http://schemas.microsoft.com/office/drawing/2014/main" id="{5A7581ED-03EF-7F2F-6837-EE933C9D8AF5}"/>
              </a:ext>
            </a:extLst>
          </p:cNvPr>
          <p:cNvSpPr txBox="1">
            <a:spLocks/>
          </p:cNvSpPr>
          <p:nvPr/>
        </p:nvSpPr>
        <p:spPr>
          <a:xfrm>
            <a:off x="5193211" y="1977954"/>
            <a:ext cx="792964" cy="254828"/>
          </a:xfrm>
          <a:prstGeom prst="rect">
            <a:avLst/>
          </a:prstGeom>
        </p:spPr>
        <p:txBody>
          <a:bodyPr/>
          <a:lstStyle>
            <a:lvl1pPr marL="0" algn="l">
              <a:defRPr sz="1092" b="0">
                <a:latin typeface="Montserrat regular" panose="000005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/>
              <a:t>скрытый</a:t>
            </a:r>
          </a:p>
        </p:txBody>
      </p:sp>
      <p:sp>
        <p:nvSpPr>
          <p:cNvPr id="10" name="Текст 57">
            <a:extLst>
              <a:ext uri="{FF2B5EF4-FFF2-40B4-BE49-F238E27FC236}">
                <a16:creationId xmlns:a16="http://schemas.microsoft.com/office/drawing/2014/main" id="{CEE8C243-BDD9-B2D7-CDFF-520089F153E0}"/>
              </a:ext>
            </a:extLst>
          </p:cNvPr>
          <p:cNvSpPr txBox="1">
            <a:spLocks/>
          </p:cNvSpPr>
          <p:nvPr/>
        </p:nvSpPr>
        <p:spPr>
          <a:xfrm>
            <a:off x="3586081" y="2510975"/>
            <a:ext cx="1339021" cy="232517"/>
          </a:xfrm>
          <a:prstGeom prst="rect">
            <a:avLst/>
          </a:prstGeom>
        </p:spPr>
        <p:txBody>
          <a:bodyPr lIns="72000" tIns="36000" rIns="72000" bIns="36000"/>
          <a:lstStyle>
            <a:lvl1pPr marL="7701" marR="3081" algn="l">
              <a:lnSpc>
                <a:spcPct val="102299"/>
              </a:lnSpc>
              <a:spcBef>
                <a:spcPts val="58"/>
              </a:spcBef>
              <a:defRPr sz="1182" b="0">
                <a:latin typeface="Montserrat Medium" panose="000006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kern="0" dirty="0">
                <a:solidFill>
                  <a:sysClr val="windowText" lastClr="000000"/>
                </a:solidFill>
              </a:rPr>
              <a:t>Цвет</a:t>
            </a:r>
          </a:p>
        </p:txBody>
      </p:sp>
      <p:sp>
        <p:nvSpPr>
          <p:cNvPr id="12" name="Текст 58">
            <a:extLst>
              <a:ext uri="{FF2B5EF4-FFF2-40B4-BE49-F238E27FC236}">
                <a16:creationId xmlns:a16="http://schemas.microsoft.com/office/drawing/2014/main" id="{591157E1-1C54-8CC0-2E47-BB8FF4C9861F}"/>
              </a:ext>
            </a:extLst>
          </p:cNvPr>
          <p:cNvSpPr txBox="1">
            <a:spLocks/>
          </p:cNvSpPr>
          <p:nvPr/>
        </p:nvSpPr>
        <p:spPr>
          <a:xfrm>
            <a:off x="5193210" y="2513435"/>
            <a:ext cx="1339021" cy="378998"/>
          </a:xfrm>
          <a:prstGeom prst="rect">
            <a:avLst/>
          </a:prstGeom>
        </p:spPr>
        <p:txBody>
          <a:bodyPr/>
          <a:lstStyle>
            <a:lvl1pPr marL="0" algn="l">
              <a:defRPr sz="1092" b="0">
                <a:latin typeface="Montserrat regular" panose="000005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kern="0" dirty="0">
                <a:solidFill>
                  <a:sysClr val="windowText" lastClr="000000"/>
                </a:solidFill>
              </a:rPr>
              <a:t>белый, </a:t>
            </a:r>
            <a:br>
              <a:rPr lang="en-US" sz="900" kern="0" dirty="0">
                <a:solidFill>
                  <a:sysClr val="windowText" lastClr="000000"/>
                </a:solidFill>
              </a:rPr>
            </a:br>
            <a:r>
              <a:rPr lang="ru-RU" sz="900" kern="0" dirty="0">
                <a:solidFill>
                  <a:sysClr val="windowText" lastClr="000000"/>
                </a:solidFill>
              </a:rPr>
              <a:t>кремовый</a:t>
            </a:r>
          </a:p>
        </p:txBody>
      </p:sp>
      <p:sp>
        <p:nvSpPr>
          <p:cNvPr id="16" name="Текст 57">
            <a:extLst>
              <a:ext uri="{FF2B5EF4-FFF2-40B4-BE49-F238E27FC236}">
                <a16:creationId xmlns:a16="http://schemas.microsoft.com/office/drawing/2014/main" id="{85D12B04-D5BB-95BD-CF02-285676523591}"/>
              </a:ext>
            </a:extLst>
          </p:cNvPr>
          <p:cNvSpPr txBox="1">
            <a:spLocks/>
          </p:cNvSpPr>
          <p:nvPr/>
        </p:nvSpPr>
        <p:spPr>
          <a:xfrm>
            <a:off x="3586081" y="3026776"/>
            <a:ext cx="1339021" cy="396000"/>
          </a:xfrm>
          <a:prstGeom prst="rect">
            <a:avLst/>
          </a:prstGeom>
        </p:spPr>
        <p:txBody>
          <a:bodyPr lIns="72000" tIns="36000" rIns="72000" bIns="36000"/>
          <a:lstStyle>
            <a:lvl1pPr marL="7701" marR="3081" algn="l">
              <a:lnSpc>
                <a:spcPct val="102299"/>
              </a:lnSpc>
              <a:spcBef>
                <a:spcPts val="58"/>
              </a:spcBef>
              <a:defRPr sz="1182" b="0">
                <a:latin typeface="Montserrat Medium" panose="000006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kern="0" dirty="0">
                <a:solidFill>
                  <a:sysClr val="windowText" lastClr="000000"/>
                </a:solidFill>
              </a:rPr>
              <a:t>Максимальное напряжение</a:t>
            </a:r>
          </a:p>
        </p:txBody>
      </p:sp>
      <p:sp>
        <p:nvSpPr>
          <p:cNvPr id="17" name="Текст 58">
            <a:extLst>
              <a:ext uri="{FF2B5EF4-FFF2-40B4-BE49-F238E27FC236}">
                <a16:creationId xmlns:a16="http://schemas.microsoft.com/office/drawing/2014/main" id="{F21F27AF-C69B-494B-E0AC-B4AB2451E0AE}"/>
              </a:ext>
            </a:extLst>
          </p:cNvPr>
          <p:cNvSpPr txBox="1">
            <a:spLocks/>
          </p:cNvSpPr>
          <p:nvPr/>
        </p:nvSpPr>
        <p:spPr>
          <a:xfrm>
            <a:off x="5193211" y="3033123"/>
            <a:ext cx="954159" cy="280301"/>
          </a:xfrm>
          <a:prstGeom prst="rect">
            <a:avLst/>
          </a:prstGeom>
        </p:spPr>
        <p:txBody>
          <a:bodyPr/>
          <a:lstStyle>
            <a:lvl1pPr marL="0" algn="l">
              <a:defRPr sz="1092" b="0">
                <a:latin typeface="Montserrat regular" panose="000005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kern="0" dirty="0">
                <a:solidFill>
                  <a:sysClr val="windowText" lastClr="000000"/>
                </a:solidFill>
              </a:rPr>
              <a:t>250/50 Гц</a:t>
            </a:r>
          </a:p>
        </p:txBody>
      </p:sp>
      <p:sp>
        <p:nvSpPr>
          <p:cNvPr id="18" name="Текст 57">
            <a:extLst>
              <a:ext uri="{FF2B5EF4-FFF2-40B4-BE49-F238E27FC236}">
                <a16:creationId xmlns:a16="http://schemas.microsoft.com/office/drawing/2014/main" id="{B5E43A8F-B5D5-9AD0-3973-8DD1FC2442AE}"/>
              </a:ext>
            </a:extLst>
          </p:cNvPr>
          <p:cNvSpPr txBox="1">
            <a:spLocks/>
          </p:cNvSpPr>
          <p:nvPr/>
        </p:nvSpPr>
        <p:spPr>
          <a:xfrm>
            <a:off x="3586081" y="3572471"/>
            <a:ext cx="1699565" cy="396000"/>
          </a:xfrm>
          <a:prstGeom prst="rect">
            <a:avLst/>
          </a:prstGeom>
        </p:spPr>
        <p:txBody>
          <a:bodyPr lIns="72000" tIns="36000" rIns="72000" bIns="36000"/>
          <a:lstStyle>
            <a:lvl1pPr marL="7701" marR="3081" algn="l">
              <a:lnSpc>
                <a:spcPct val="102299"/>
              </a:lnSpc>
              <a:spcBef>
                <a:spcPts val="58"/>
              </a:spcBef>
              <a:defRPr sz="1182" b="0">
                <a:latin typeface="Montserrat Medium" panose="000006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kern="0" dirty="0">
                <a:solidFill>
                  <a:sysClr val="windowText" lastClr="000000"/>
                </a:solidFill>
              </a:rPr>
              <a:t>Номинальный ток </a:t>
            </a:r>
            <a:br>
              <a:rPr lang="ru-RU" sz="1050" kern="0" dirty="0">
                <a:solidFill>
                  <a:sysClr val="windowText" lastClr="000000"/>
                </a:solidFill>
              </a:rPr>
            </a:br>
            <a:r>
              <a:rPr lang="ru-RU" sz="1050" kern="0" dirty="0">
                <a:solidFill>
                  <a:sysClr val="windowText" lastClr="000000"/>
                </a:solidFill>
              </a:rPr>
              <a:t>для выключателей</a:t>
            </a:r>
          </a:p>
        </p:txBody>
      </p:sp>
      <p:sp>
        <p:nvSpPr>
          <p:cNvPr id="19" name="Текст 58">
            <a:extLst>
              <a:ext uri="{FF2B5EF4-FFF2-40B4-BE49-F238E27FC236}">
                <a16:creationId xmlns:a16="http://schemas.microsoft.com/office/drawing/2014/main" id="{8F001E80-8642-AEED-57A1-1357E61D2460}"/>
              </a:ext>
            </a:extLst>
          </p:cNvPr>
          <p:cNvSpPr txBox="1">
            <a:spLocks/>
          </p:cNvSpPr>
          <p:nvPr/>
        </p:nvSpPr>
        <p:spPr>
          <a:xfrm>
            <a:off x="5193211" y="3578867"/>
            <a:ext cx="603091" cy="280301"/>
          </a:xfrm>
          <a:prstGeom prst="rect">
            <a:avLst/>
          </a:prstGeom>
        </p:spPr>
        <p:txBody>
          <a:bodyPr/>
          <a:lstStyle>
            <a:lvl1pPr marL="0" algn="l">
              <a:defRPr sz="1092" b="0">
                <a:latin typeface="Montserrat regular" panose="000005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kern="0" dirty="0">
                <a:solidFill>
                  <a:sysClr val="windowText" lastClr="000000"/>
                </a:solidFill>
              </a:rPr>
              <a:t>10 А</a:t>
            </a:r>
          </a:p>
        </p:txBody>
      </p:sp>
      <p:sp>
        <p:nvSpPr>
          <p:cNvPr id="20" name="Текст 57">
            <a:extLst>
              <a:ext uri="{FF2B5EF4-FFF2-40B4-BE49-F238E27FC236}">
                <a16:creationId xmlns:a16="http://schemas.microsoft.com/office/drawing/2014/main" id="{52188748-59EC-0747-DBD4-C2D32D396521}"/>
              </a:ext>
            </a:extLst>
          </p:cNvPr>
          <p:cNvSpPr txBox="1">
            <a:spLocks/>
          </p:cNvSpPr>
          <p:nvPr/>
        </p:nvSpPr>
        <p:spPr>
          <a:xfrm>
            <a:off x="3586082" y="4657465"/>
            <a:ext cx="1464477" cy="396000"/>
          </a:xfrm>
          <a:prstGeom prst="rect">
            <a:avLst/>
          </a:prstGeom>
        </p:spPr>
        <p:txBody>
          <a:bodyPr lIns="72000" tIns="36000" rIns="72000" bIns="36000"/>
          <a:lstStyle>
            <a:lvl1pPr marL="7701" marR="3081" algn="l">
              <a:lnSpc>
                <a:spcPct val="102299"/>
              </a:lnSpc>
              <a:spcBef>
                <a:spcPts val="58"/>
              </a:spcBef>
              <a:defRPr sz="1182" b="0">
                <a:latin typeface="Montserrat Medium" panose="000006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kern="0" dirty="0">
                <a:solidFill>
                  <a:sysClr val="windowText" lastClr="000000"/>
                </a:solidFill>
              </a:rPr>
              <a:t>Способ крепления</a:t>
            </a:r>
          </a:p>
        </p:txBody>
      </p:sp>
      <p:sp>
        <p:nvSpPr>
          <p:cNvPr id="21" name="Текст 57">
            <a:extLst>
              <a:ext uri="{FF2B5EF4-FFF2-40B4-BE49-F238E27FC236}">
                <a16:creationId xmlns:a16="http://schemas.microsoft.com/office/drawing/2014/main" id="{0E90163B-E79F-A7E1-70B5-65AADBD1EDC7}"/>
              </a:ext>
            </a:extLst>
          </p:cNvPr>
          <p:cNvSpPr txBox="1">
            <a:spLocks/>
          </p:cNvSpPr>
          <p:nvPr/>
        </p:nvSpPr>
        <p:spPr>
          <a:xfrm>
            <a:off x="3586081" y="4116263"/>
            <a:ext cx="1590485" cy="396000"/>
          </a:xfrm>
          <a:prstGeom prst="rect">
            <a:avLst/>
          </a:prstGeom>
        </p:spPr>
        <p:txBody>
          <a:bodyPr lIns="72000" tIns="36000" rIns="72000" bIns="36000"/>
          <a:lstStyle>
            <a:lvl1pPr marL="7701" marR="3081" algn="l">
              <a:lnSpc>
                <a:spcPct val="102299"/>
              </a:lnSpc>
              <a:spcBef>
                <a:spcPts val="58"/>
              </a:spcBef>
              <a:defRPr sz="1182" b="0">
                <a:latin typeface="Montserrat Medium" panose="000006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kern="0" dirty="0">
                <a:solidFill>
                  <a:sysClr val="windowText" lastClr="000000"/>
                </a:solidFill>
              </a:rPr>
              <a:t>Номинальный ток </a:t>
            </a:r>
            <a:br>
              <a:rPr lang="ru-RU" sz="1050" kern="0" dirty="0">
                <a:solidFill>
                  <a:sysClr val="windowText" lastClr="000000"/>
                </a:solidFill>
              </a:rPr>
            </a:br>
            <a:r>
              <a:rPr lang="ru-RU" sz="1050" kern="0" dirty="0">
                <a:solidFill>
                  <a:sysClr val="windowText" lastClr="000000"/>
                </a:solidFill>
              </a:rPr>
              <a:t>для розеток</a:t>
            </a:r>
          </a:p>
        </p:txBody>
      </p:sp>
      <p:sp>
        <p:nvSpPr>
          <p:cNvPr id="22" name="Текст 58">
            <a:extLst>
              <a:ext uri="{FF2B5EF4-FFF2-40B4-BE49-F238E27FC236}">
                <a16:creationId xmlns:a16="http://schemas.microsoft.com/office/drawing/2014/main" id="{B50E50D1-86CF-DC7C-A7E1-F7C28ADB70A5}"/>
              </a:ext>
            </a:extLst>
          </p:cNvPr>
          <p:cNvSpPr txBox="1">
            <a:spLocks/>
          </p:cNvSpPr>
          <p:nvPr/>
        </p:nvSpPr>
        <p:spPr>
          <a:xfrm>
            <a:off x="5178262" y="4120495"/>
            <a:ext cx="879637" cy="280301"/>
          </a:xfrm>
          <a:prstGeom prst="rect">
            <a:avLst/>
          </a:prstGeom>
        </p:spPr>
        <p:txBody>
          <a:bodyPr/>
          <a:lstStyle>
            <a:lvl1pPr marL="0" algn="l">
              <a:defRPr sz="1092" b="0">
                <a:latin typeface="Montserrat regular" panose="000005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kern="0" dirty="0">
                <a:solidFill>
                  <a:sysClr val="windowText" lastClr="000000"/>
                </a:solidFill>
              </a:rPr>
              <a:t>16 А</a:t>
            </a:r>
          </a:p>
        </p:txBody>
      </p:sp>
      <p:sp>
        <p:nvSpPr>
          <p:cNvPr id="23" name="Текст 57">
            <a:extLst>
              <a:ext uri="{FF2B5EF4-FFF2-40B4-BE49-F238E27FC236}">
                <a16:creationId xmlns:a16="http://schemas.microsoft.com/office/drawing/2014/main" id="{93643529-911A-D1B3-0105-1705E452F5DE}"/>
              </a:ext>
            </a:extLst>
          </p:cNvPr>
          <p:cNvSpPr txBox="1">
            <a:spLocks/>
          </p:cNvSpPr>
          <p:nvPr/>
        </p:nvSpPr>
        <p:spPr>
          <a:xfrm>
            <a:off x="3586082" y="5203424"/>
            <a:ext cx="1500282" cy="540000"/>
          </a:xfrm>
          <a:prstGeom prst="rect">
            <a:avLst/>
          </a:prstGeom>
        </p:spPr>
        <p:txBody>
          <a:bodyPr lIns="72000" tIns="36000" rIns="72000" bIns="36000"/>
          <a:lstStyle>
            <a:lvl1pPr marL="7701" marR="3081" algn="l">
              <a:lnSpc>
                <a:spcPct val="102299"/>
              </a:lnSpc>
              <a:spcBef>
                <a:spcPts val="58"/>
              </a:spcBef>
              <a:defRPr sz="1182" b="0">
                <a:latin typeface="Montserrat Medium" panose="000006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kern="0" dirty="0">
                <a:solidFill>
                  <a:sysClr val="windowText" lastClr="000000"/>
                </a:solidFill>
              </a:rPr>
              <a:t>Сечение подключаемых проводов</a:t>
            </a:r>
          </a:p>
        </p:txBody>
      </p:sp>
      <p:sp>
        <p:nvSpPr>
          <p:cNvPr id="24" name="Текст 58">
            <a:extLst>
              <a:ext uri="{FF2B5EF4-FFF2-40B4-BE49-F238E27FC236}">
                <a16:creationId xmlns:a16="http://schemas.microsoft.com/office/drawing/2014/main" id="{893AAD40-114C-C4DB-8667-DF9105568DDC}"/>
              </a:ext>
            </a:extLst>
          </p:cNvPr>
          <p:cNvSpPr txBox="1">
            <a:spLocks/>
          </p:cNvSpPr>
          <p:nvPr/>
        </p:nvSpPr>
        <p:spPr>
          <a:xfrm>
            <a:off x="5193211" y="5137624"/>
            <a:ext cx="831064" cy="280301"/>
          </a:xfrm>
          <a:prstGeom prst="rect">
            <a:avLst/>
          </a:prstGeom>
        </p:spPr>
        <p:txBody>
          <a:bodyPr/>
          <a:lstStyle>
            <a:lvl1pPr marL="0" algn="l">
              <a:defRPr sz="1092" b="0">
                <a:latin typeface="Montserrat regular" panose="000005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83"/>
              </a:lnSpc>
              <a:spcBef>
                <a:spcPts val="136"/>
              </a:spcBef>
            </a:pPr>
            <a:r>
              <a:rPr lang="ru-RU" sz="900" dirty="0">
                <a:solidFill>
                  <a:srgbClr val="404040"/>
                </a:solidFill>
                <a:cs typeface="Arial"/>
              </a:rPr>
              <a:t>до 2,5</a:t>
            </a:r>
            <a:r>
              <a:rPr lang="ru-RU" sz="900" spc="11" dirty="0">
                <a:solidFill>
                  <a:srgbClr val="404040"/>
                </a:solidFill>
                <a:cs typeface="Arial"/>
              </a:rPr>
              <a:t> </a:t>
            </a:r>
            <a:r>
              <a:rPr lang="ru-RU" sz="900" dirty="0">
                <a:solidFill>
                  <a:srgbClr val="404040"/>
                </a:solidFill>
                <a:cs typeface="Arial"/>
              </a:rPr>
              <a:t>мм²</a:t>
            </a:r>
          </a:p>
        </p:txBody>
      </p:sp>
      <p:sp>
        <p:nvSpPr>
          <p:cNvPr id="25" name="Текст 57">
            <a:extLst>
              <a:ext uri="{FF2B5EF4-FFF2-40B4-BE49-F238E27FC236}">
                <a16:creationId xmlns:a16="http://schemas.microsoft.com/office/drawing/2014/main" id="{961E78F5-A1F2-C940-B46E-9C58D3673C19}"/>
              </a:ext>
            </a:extLst>
          </p:cNvPr>
          <p:cNvSpPr txBox="1">
            <a:spLocks/>
          </p:cNvSpPr>
          <p:nvPr/>
        </p:nvSpPr>
        <p:spPr>
          <a:xfrm>
            <a:off x="3586081" y="5903249"/>
            <a:ext cx="1185765" cy="396000"/>
          </a:xfrm>
          <a:prstGeom prst="rect">
            <a:avLst/>
          </a:prstGeom>
        </p:spPr>
        <p:txBody>
          <a:bodyPr lIns="72000" tIns="36000" rIns="72000" bIns="36000"/>
          <a:lstStyle>
            <a:lvl1pPr marL="7701" marR="3081" algn="l">
              <a:lnSpc>
                <a:spcPct val="102299"/>
              </a:lnSpc>
              <a:spcBef>
                <a:spcPts val="58"/>
              </a:spcBef>
              <a:defRPr sz="1182" b="0">
                <a:latin typeface="Montserrat Medium" panose="000006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kern="0" dirty="0">
                <a:solidFill>
                  <a:sysClr val="windowText" lastClr="000000"/>
                </a:solidFill>
              </a:rPr>
              <a:t>Степень защиты</a:t>
            </a:r>
          </a:p>
        </p:txBody>
      </p:sp>
      <p:sp>
        <p:nvSpPr>
          <p:cNvPr id="26" name="Текст 58">
            <a:extLst>
              <a:ext uri="{FF2B5EF4-FFF2-40B4-BE49-F238E27FC236}">
                <a16:creationId xmlns:a16="http://schemas.microsoft.com/office/drawing/2014/main" id="{EE2950C4-5030-8578-1709-AD24378155ED}"/>
              </a:ext>
            </a:extLst>
          </p:cNvPr>
          <p:cNvSpPr txBox="1">
            <a:spLocks/>
          </p:cNvSpPr>
          <p:nvPr/>
        </p:nvSpPr>
        <p:spPr>
          <a:xfrm>
            <a:off x="5193211" y="5905630"/>
            <a:ext cx="551664" cy="276487"/>
          </a:xfrm>
          <a:prstGeom prst="rect">
            <a:avLst/>
          </a:prstGeom>
        </p:spPr>
        <p:txBody>
          <a:bodyPr/>
          <a:lstStyle>
            <a:lvl1pPr marL="0" algn="l">
              <a:defRPr sz="1092" b="0">
                <a:latin typeface="Montserrat regular" panose="000005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kern="0" dirty="0">
                <a:solidFill>
                  <a:sysClr val="windowText" lastClr="000000"/>
                </a:solidFill>
              </a:rPr>
              <a:t>IP20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252E6BB1-87DD-6A3B-F7EA-06650EB3E1E0}"/>
              </a:ext>
            </a:extLst>
          </p:cNvPr>
          <p:cNvCxnSpPr/>
          <p:nvPr/>
        </p:nvCxnSpPr>
        <p:spPr>
          <a:xfrm>
            <a:off x="3651249" y="2432981"/>
            <a:ext cx="280800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88636331-3E0B-A2AD-4FAA-14A3CBDC730A}"/>
              </a:ext>
            </a:extLst>
          </p:cNvPr>
          <p:cNvCxnSpPr/>
          <p:nvPr/>
        </p:nvCxnSpPr>
        <p:spPr>
          <a:xfrm>
            <a:off x="3651249" y="2949018"/>
            <a:ext cx="280800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0E00F093-3B33-57BD-6CC0-6094A5F6372C}"/>
              </a:ext>
            </a:extLst>
          </p:cNvPr>
          <p:cNvCxnSpPr/>
          <p:nvPr/>
        </p:nvCxnSpPr>
        <p:spPr>
          <a:xfrm>
            <a:off x="3651249" y="3492561"/>
            <a:ext cx="280800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7BE64E30-11B9-FCA2-9EF4-B3393566434E}"/>
              </a:ext>
            </a:extLst>
          </p:cNvPr>
          <p:cNvCxnSpPr/>
          <p:nvPr/>
        </p:nvCxnSpPr>
        <p:spPr>
          <a:xfrm>
            <a:off x="3651249" y="4035090"/>
            <a:ext cx="280800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F10DFEB2-62AC-0E84-28A7-445667D3EF05}"/>
              </a:ext>
            </a:extLst>
          </p:cNvPr>
          <p:cNvCxnSpPr/>
          <p:nvPr/>
        </p:nvCxnSpPr>
        <p:spPr>
          <a:xfrm>
            <a:off x="3651249" y="4580326"/>
            <a:ext cx="280800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D0EB3496-8B58-A5B1-FDA9-736DE88D2B64}"/>
              </a:ext>
            </a:extLst>
          </p:cNvPr>
          <p:cNvCxnSpPr/>
          <p:nvPr/>
        </p:nvCxnSpPr>
        <p:spPr>
          <a:xfrm>
            <a:off x="3651249" y="5122768"/>
            <a:ext cx="280800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286B7C5C-226A-E0C9-7F64-5965575CA5D1}"/>
              </a:ext>
            </a:extLst>
          </p:cNvPr>
          <p:cNvCxnSpPr/>
          <p:nvPr/>
        </p:nvCxnSpPr>
        <p:spPr>
          <a:xfrm>
            <a:off x="3651249" y="5829161"/>
            <a:ext cx="280800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AFB02EC1-CB91-25A8-FE0D-16627D1C0532}"/>
              </a:ext>
            </a:extLst>
          </p:cNvPr>
          <p:cNvCxnSpPr/>
          <p:nvPr/>
        </p:nvCxnSpPr>
        <p:spPr>
          <a:xfrm>
            <a:off x="3651249" y="6362561"/>
            <a:ext cx="280800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Текст 58">
            <a:extLst>
              <a:ext uri="{FF2B5EF4-FFF2-40B4-BE49-F238E27FC236}">
                <a16:creationId xmlns:a16="http://schemas.microsoft.com/office/drawing/2014/main" id="{115BD5B7-7CCE-017F-EBBA-BA0A9DFF79D7}"/>
              </a:ext>
            </a:extLst>
          </p:cNvPr>
          <p:cNvSpPr txBox="1">
            <a:spLocks/>
          </p:cNvSpPr>
          <p:nvPr/>
        </p:nvSpPr>
        <p:spPr>
          <a:xfrm>
            <a:off x="5193211" y="4660414"/>
            <a:ext cx="1414061" cy="332593"/>
          </a:xfrm>
          <a:prstGeom prst="rect">
            <a:avLst/>
          </a:prstGeom>
        </p:spPr>
        <p:txBody>
          <a:bodyPr/>
          <a:lstStyle>
            <a:lvl1pPr marL="0" algn="l">
              <a:defRPr sz="1092" b="0">
                <a:latin typeface="Montserrat regular" panose="000005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kern="0" dirty="0">
                <a:solidFill>
                  <a:sysClr val="windowText" lastClr="000000"/>
                </a:solidFill>
              </a:rPr>
              <a:t>винты </a:t>
            </a:r>
            <a:br>
              <a:rPr lang="ru-RU" sz="900" kern="0" dirty="0">
                <a:solidFill>
                  <a:sysClr val="windowText" lastClr="000000"/>
                </a:solidFill>
              </a:rPr>
            </a:br>
            <a:r>
              <a:rPr lang="ru-RU" sz="900" kern="0" dirty="0">
                <a:solidFill>
                  <a:sysClr val="windowText" lastClr="000000"/>
                </a:solidFill>
              </a:rPr>
              <a:t>и распорные лапки</a:t>
            </a:r>
          </a:p>
        </p:txBody>
      </p:sp>
    </p:spTree>
    <p:extLst>
      <p:ext uri="{BB962C8B-B14F-4D97-AF65-F5344CB8AC3E}">
        <p14:creationId xmlns:p14="http://schemas.microsoft.com/office/powerpoint/2010/main" val="787212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52DE602A-2D49-4A08-BCB6-1A9873121A97}"/>
              </a:ext>
            </a:extLst>
          </p:cNvPr>
          <p:cNvSpPr/>
          <p:nvPr/>
        </p:nvSpPr>
        <p:spPr>
          <a:xfrm>
            <a:off x="10005175" y="1217650"/>
            <a:ext cx="576000" cy="5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BDE5AA1-D014-4A43-8525-51CCF08ED8E8}"/>
              </a:ext>
            </a:extLst>
          </p:cNvPr>
          <p:cNvSpPr/>
          <p:nvPr/>
        </p:nvSpPr>
        <p:spPr>
          <a:xfrm>
            <a:off x="0" y="1099623"/>
            <a:ext cx="5088632" cy="57624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Заголовок 53">
            <a:extLst>
              <a:ext uri="{FF2B5EF4-FFF2-40B4-BE49-F238E27FC236}">
                <a16:creationId xmlns:a16="http://schemas.microsoft.com/office/drawing/2014/main" id="{5E568CAC-9C2F-1988-CBBF-D36C66590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cap="all" dirty="0"/>
              <a:t>Серия </a:t>
            </a:r>
            <a:r>
              <a:rPr lang="en-US" cap="all" dirty="0"/>
              <a:t>KVARTA</a:t>
            </a:r>
            <a:endParaRPr lang="ru-RU" cap="all" dirty="0"/>
          </a:p>
        </p:txBody>
      </p:sp>
      <p:sp>
        <p:nvSpPr>
          <p:cNvPr id="91" name="Текст 56">
            <a:extLst>
              <a:ext uri="{FF2B5EF4-FFF2-40B4-BE49-F238E27FC236}">
                <a16:creationId xmlns:a16="http://schemas.microsoft.com/office/drawing/2014/main" id="{6D8759F9-5BDB-4986-9456-1AF1EA15FC25}"/>
              </a:ext>
            </a:extLst>
          </p:cNvPr>
          <p:cNvSpPr txBox="1">
            <a:spLocks/>
          </p:cNvSpPr>
          <p:nvPr/>
        </p:nvSpPr>
        <p:spPr>
          <a:xfrm>
            <a:off x="5362952" y="1256890"/>
            <a:ext cx="4482288" cy="557112"/>
          </a:xfrm>
          <a:prstGeom prst="rect">
            <a:avLst/>
          </a:prstGeom>
        </p:spPr>
        <p:txBody>
          <a:bodyPr/>
          <a:lstStyle>
            <a:lvl1pPr marL="7701" algn="l">
              <a:lnSpc>
                <a:spcPct val="100000"/>
              </a:lnSpc>
              <a:spcBef>
                <a:spcPts val="1434"/>
              </a:spcBef>
              <a:defRPr sz="1940">
                <a:solidFill>
                  <a:srgbClr val="85BC24"/>
                </a:solidFill>
                <a:latin typeface="Montserrat Bold" panose="00000800000000000000" pitchFamily="2" charset="-52"/>
                <a:ea typeface="+mn-ea"/>
                <a:cs typeface="+mn-cs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kern="0" cap="all" dirty="0">
                <a:solidFill>
                  <a:schemeClr val="tx2"/>
                </a:solidFill>
              </a:rPr>
              <a:t>Ассортиментная линейка</a:t>
            </a:r>
          </a:p>
        </p:txBody>
      </p:sp>
      <p:sp>
        <p:nvSpPr>
          <p:cNvPr id="92" name="Текст 56">
            <a:extLst>
              <a:ext uri="{FF2B5EF4-FFF2-40B4-BE49-F238E27FC236}">
                <a16:creationId xmlns:a16="http://schemas.microsoft.com/office/drawing/2014/main" id="{D1C290C9-E35B-4945-8DED-254A504CC7BC}"/>
              </a:ext>
            </a:extLst>
          </p:cNvPr>
          <p:cNvSpPr txBox="1">
            <a:spLocks/>
          </p:cNvSpPr>
          <p:nvPr/>
        </p:nvSpPr>
        <p:spPr>
          <a:xfrm>
            <a:off x="5343674" y="1964086"/>
            <a:ext cx="1956788" cy="24827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7701" marR="3081">
              <a:lnSpc>
                <a:spcPct val="102299"/>
              </a:lnSpc>
              <a:spcBef>
                <a:spcPts val="58"/>
              </a:spcBef>
              <a:defRPr sz="1200" b="0" kern="0">
                <a:solidFill>
                  <a:sysClr val="windowText" lastClr="000000"/>
                </a:solidFill>
                <a:latin typeface="Montserrat Medium" panose="00000600000000000000" pitchFamily="2" charset="-52"/>
              </a:defRPr>
            </a:lvl1pPr>
            <a:lvl2pPr marL="277246">
              <a:defRPr sz="1455">
                <a:latin typeface="Montserrat regular" panose="00000500000000000000" pitchFamily="2" charset="-52"/>
              </a:defRPr>
            </a:lvl2pPr>
            <a:lvl3pPr marL="554492">
              <a:defRPr sz="1455">
                <a:latin typeface="Montserrat regular" panose="00000500000000000000" pitchFamily="2" charset="-52"/>
              </a:defRPr>
            </a:lvl3pPr>
            <a:lvl4pPr marL="831738">
              <a:defRPr sz="1455">
                <a:latin typeface="Montserrat regular" panose="00000500000000000000" pitchFamily="2" charset="-52"/>
              </a:defRPr>
            </a:lvl4pPr>
            <a:lvl5pPr marL="1108984">
              <a:defRPr sz="1455">
                <a:latin typeface="Montserrat regular" panose="00000500000000000000" pitchFamily="2" charset="-52"/>
              </a:defRPr>
            </a:lvl5pPr>
            <a:lvl6pPr marL="1386230"/>
            <a:lvl7pPr marL="1663476"/>
            <a:lvl8pPr marL="1940723"/>
            <a:lvl9pPr marL="2217969"/>
          </a:lstStyle>
          <a:p>
            <a:r>
              <a:rPr lang="ru-RU" b="1" dirty="0">
                <a:solidFill>
                  <a:schemeClr val="tx2"/>
                </a:solidFill>
                <a:latin typeface="Montserrat Bold" panose="00000800000000000000" pitchFamily="2" charset="-52"/>
              </a:rPr>
              <a:t>Выключатели</a:t>
            </a:r>
          </a:p>
        </p:txBody>
      </p:sp>
      <p:sp>
        <p:nvSpPr>
          <p:cNvPr id="93" name="Текст 56">
            <a:extLst>
              <a:ext uri="{FF2B5EF4-FFF2-40B4-BE49-F238E27FC236}">
                <a16:creationId xmlns:a16="http://schemas.microsoft.com/office/drawing/2014/main" id="{388A4EBB-7177-4331-8ADD-AC2CE1A3267F}"/>
              </a:ext>
            </a:extLst>
          </p:cNvPr>
          <p:cNvSpPr txBox="1">
            <a:spLocks/>
          </p:cNvSpPr>
          <p:nvPr/>
        </p:nvSpPr>
        <p:spPr>
          <a:xfrm>
            <a:off x="5343674" y="5737444"/>
            <a:ext cx="1508757" cy="408876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7701" marR="3081">
              <a:lnSpc>
                <a:spcPct val="102299"/>
              </a:lnSpc>
              <a:spcBef>
                <a:spcPts val="58"/>
              </a:spcBef>
              <a:defRPr sz="1200" b="1" kern="0">
                <a:solidFill>
                  <a:schemeClr val="tx2"/>
                </a:solidFill>
                <a:latin typeface="Montserrat Bold" panose="00000800000000000000" pitchFamily="2" charset="-52"/>
              </a:defRPr>
            </a:lvl1pPr>
            <a:lvl2pPr marL="277246">
              <a:defRPr sz="1455">
                <a:latin typeface="Montserrat regular" panose="00000500000000000000" pitchFamily="2" charset="-52"/>
              </a:defRPr>
            </a:lvl2pPr>
            <a:lvl3pPr marL="554492">
              <a:defRPr sz="1455">
                <a:latin typeface="Montserrat regular" panose="00000500000000000000" pitchFamily="2" charset="-52"/>
              </a:defRPr>
            </a:lvl3pPr>
            <a:lvl4pPr marL="831738">
              <a:defRPr sz="1455">
                <a:latin typeface="Montserrat regular" panose="00000500000000000000" pitchFamily="2" charset="-52"/>
              </a:defRPr>
            </a:lvl4pPr>
            <a:lvl5pPr marL="1108984">
              <a:defRPr sz="1455">
                <a:latin typeface="Montserrat regular" panose="00000500000000000000" pitchFamily="2" charset="-52"/>
              </a:defRPr>
            </a:lvl5pPr>
            <a:lvl6pPr marL="1386230"/>
            <a:lvl7pPr marL="1663476"/>
            <a:lvl8pPr marL="1940723"/>
            <a:lvl9pPr marL="2217969"/>
          </a:lstStyle>
          <a:p>
            <a:r>
              <a:rPr lang="ru-RU" dirty="0"/>
              <a:t>Рамки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FF5AA4A-B9D0-4638-8196-896CC53099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551" y="5735725"/>
            <a:ext cx="1249899" cy="69875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83453AE-D416-448A-9B9A-99ED94B392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655" y="5735725"/>
            <a:ext cx="2377514" cy="698755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4B606BD5-B8B6-4B01-A43C-B1D064FC6B29}"/>
              </a:ext>
            </a:extLst>
          </p:cNvPr>
          <p:cNvSpPr txBox="1"/>
          <p:nvPr/>
        </p:nvSpPr>
        <p:spPr>
          <a:xfrm>
            <a:off x="355216" y="1284580"/>
            <a:ext cx="4733416" cy="3462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500"/>
              </a:spcAft>
              <a:buFont typeface="Wingdings" panose="05000000000000000000" pitchFamily="2" charset="2"/>
              <a:buChar char="§"/>
            </a:pPr>
            <a:r>
              <a:rPr lang="ru-RU" sz="1300" dirty="0">
                <a:solidFill>
                  <a:schemeClr val="accent1"/>
                </a:solidFill>
              </a:rPr>
              <a:t>Механизм выключателя и розетки изготовлен </a:t>
            </a:r>
            <a:br>
              <a:rPr lang="ru-RU" sz="1300" dirty="0">
                <a:solidFill>
                  <a:schemeClr val="accent1"/>
                </a:solidFill>
              </a:rPr>
            </a:br>
            <a:r>
              <a:rPr lang="ru-RU" sz="1300" dirty="0">
                <a:solidFill>
                  <a:schemeClr val="accent1"/>
                </a:solidFill>
              </a:rPr>
              <a:t>из ударопрочного АБС-пластика и керамики, </a:t>
            </a:r>
            <a:br>
              <a:rPr lang="ru-RU" sz="1300" dirty="0">
                <a:solidFill>
                  <a:schemeClr val="accent1"/>
                </a:solidFill>
              </a:rPr>
            </a:br>
            <a:r>
              <a:rPr lang="ru-RU" sz="1300" dirty="0">
                <a:solidFill>
                  <a:schemeClr val="accent1"/>
                </a:solidFill>
              </a:rPr>
              <a:t>не поддерживающих горение. Выключатели рассчитаны на рабочий ресурс </a:t>
            </a:r>
            <a:br>
              <a:rPr lang="ru-RU" sz="1300" dirty="0">
                <a:solidFill>
                  <a:schemeClr val="accent1"/>
                </a:solidFill>
              </a:rPr>
            </a:br>
            <a:r>
              <a:rPr lang="ru-RU" sz="1300" dirty="0">
                <a:solidFill>
                  <a:schemeClr val="accent1"/>
                </a:solidFill>
              </a:rPr>
              <a:t>не менее 40 000 циклов включений/выключений</a:t>
            </a:r>
          </a:p>
          <a:p>
            <a:pPr marL="285750" indent="-285750">
              <a:spcAft>
                <a:spcPts val="1500"/>
              </a:spcAft>
              <a:buFont typeface="Wingdings" panose="05000000000000000000" pitchFamily="2" charset="2"/>
              <a:buChar char="§"/>
            </a:pPr>
            <a:r>
              <a:rPr lang="ru-RU" sz="1300" dirty="0">
                <a:solidFill>
                  <a:schemeClr val="accent1"/>
                </a:solidFill>
              </a:rPr>
              <a:t>Жесткий металлический суппорт </a:t>
            </a:r>
            <a:br>
              <a:rPr lang="ru-RU" sz="1300" dirty="0">
                <a:solidFill>
                  <a:schemeClr val="accent1"/>
                </a:solidFill>
              </a:rPr>
            </a:br>
            <a:r>
              <a:rPr lang="ru-RU" sz="1300" dirty="0">
                <a:solidFill>
                  <a:schemeClr val="accent1"/>
                </a:solidFill>
              </a:rPr>
              <a:t>с оцинкованным покрытием</a:t>
            </a:r>
          </a:p>
          <a:p>
            <a:pPr marL="285750" indent="-285750">
              <a:spcAft>
                <a:spcPts val="1500"/>
              </a:spcAft>
              <a:buFont typeface="Wingdings" panose="05000000000000000000" pitchFamily="2" charset="2"/>
              <a:buChar char="§"/>
            </a:pPr>
            <a:r>
              <a:rPr lang="ru-RU" sz="1300" dirty="0">
                <a:solidFill>
                  <a:schemeClr val="accent1"/>
                </a:solidFill>
              </a:rPr>
              <a:t>Контактная группа медно-латунная</a:t>
            </a:r>
          </a:p>
          <a:p>
            <a:pPr marL="285750" indent="-285750">
              <a:spcAft>
                <a:spcPts val="1500"/>
              </a:spcAft>
              <a:buFont typeface="Wingdings" panose="05000000000000000000" pitchFamily="2" charset="2"/>
              <a:buChar char="§"/>
            </a:pPr>
            <a:r>
              <a:rPr lang="ru-RU" sz="1300" dirty="0">
                <a:solidFill>
                  <a:schemeClr val="accent1"/>
                </a:solidFill>
              </a:rPr>
              <a:t>Универсальные шляпки винтов </a:t>
            </a:r>
            <a:br>
              <a:rPr lang="ru-RU" sz="1300" dirty="0">
                <a:solidFill>
                  <a:schemeClr val="accent1"/>
                </a:solidFill>
              </a:rPr>
            </a:br>
            <a:r>
              <a:rPr lang="ru-RU" sz="1300" dirty="0">
                <a:solidFill>
                  <a:schemeClr val="accent1"/>
                </a:solidFill>
              </a:rPr>
              <a:t>под крестовую и шлицевую отвертки</a:t>
            </a:r>
          </a:p>
          <a:p>
            <a:pPr marL="285750" indent="-285750">
              <a:spcAft>
                <a:spcPts val="1500"/>
              </a:spcAft>
              <a:buFont typeface="Wingdings" panose="05000000000000000000" pitchFamily="2" charset="2"/>
              <a:buChar char="§"/>
            </a:pPr>
            <a:r>
              <a:rPr lang="ru-RU" sz="1300" dirty="0">
                <a:solidFill>
                  <a:schemeClr val="accent1"/>
                </a:solidFill>
              </a:rPr>
              <a:t>Возможность установки в 1 пост до 4 изделий </a:t>
            </a:r>
            <a:br>
              <a:rPr lang="ru-RU" sz="1300" dirty="0">
                <a:solidFill>
                  <a:schemeClr val="accent1"/>
                </a:solidFill>
              </a:rPr>
            </a:br>
            <a:r>
              <a:rPr lang="ru-RU" sz="1300" dirty="0">
                <a:solidFill>
                  <a:schemeClr val="accent1"/>
                </a:solidFill>
              </a:rPr>
              <a:t>по горизонтали и вертикали</a:t>
            </a:r>
          </a:p>
        </p:txBody>
      </p:sp>
      <p:sp>
        <p:nvSpPr>
          <p:cNvPr id="79" name="Текст 56">
            <a:extLst>
              <a:ext uri="{FF2B5EF4-FFF2-40B4-BE49-F238E27FC236}">
                <a16:creationId xmlns:a16="http://schemas.microsoft.com/office/drawing/2014/main" id="{3C566251-A93C-4B66-B2B3-D8A811C71B13}"/>
              </a:ext>
            </a:extLst>
          </p:cNvPr>
          <p:cNvSpPr txBox="1">
            <a:spLocks/>
          </p:cNvSpPr>
          <p:nvPr/>
        </p:nvSpPr>
        <p:spPr>
          <a:xfrm>
            <a:off x="5343674" y="3236689"/>
            <a:ext cx="1956788" cy="408876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7701" marR="3081">
              <a:lnSpc>
                <a:spcPct val="102299"/>
              </a:lnSpc>
              <a:spcBef>
                <a:spcPts val="58"/>
              </a:spcBef>
              <a:defRPr sz="1200" b="1" kern="0">
                <a:solidFill>
                  <a:schemeClr val="tx2"/>
                </a:solidFill>
                <a:latin typeface="Montserrat Bold" panose="00000800000000000000" pitchFamily="2" charset="-52"/>
              </a:defRPr>
            </a:lvl1pPr>
            <a:lvl2pPr marL="277246">
              <a:defRPr sz="1455">
                <a:latin typeface="Montserrat regular" panose="00000500000000000000" pitchFamily="2" charset="-52"/>
              </a:defRPr>
            </a:lvl2pPr>
            <a:lvl3pPr marL="554492">
              <a:defRPr sz="1455">
                <a:latin typeface="Montserrat regular" panose="00000500000000000000" pitchFamily="2" charset="-52"/>
              </a:defRPr>
            </a:lvl3pPr>
            <a:lvl4pPr marL="831738">
              <a:defRPr sz="1455">
                <a:latin typeface="Montserrat regular" panose="00000500000000000000" pitchFamily="2" charset="-52"/>
              </a:defRPr>
            </a:lvl4pPr>
            <a:lvl5pPr marL="1108984">
              <a:defRPr sz="1455">
                <a:latin typeface="Montserrat regular" panose="00000500000000000000" pitchFamily="2" charset="-52"/>
              </a:defRPr>
            </a:lvl5pPr>
            <a:lvl6pPr marL="1386230"/>
            <a:lvl7pPr marL="1663476"/>
            <a:lvl8pPr marL="1940723"/>
            <a:lvl9pPr marL="2217969"/>
          </a:lstStyle>
          <a:p>
            <a:r>
              <a:rPr lang="ru-RU" dirty="0"/>
              <a:t>Розетки </a:t>
            </a:r>
          </a:p>
        </p:txBody>
      </p:sp>
      <p:sp>
        <p:nvSpPr>
          <p:cNvPr id="86" name="Текст 56">
            <a:extLst>
              <a:ext uri="{FF2B5EF4-FFF2-40B4-BE49-F238E27FC236}">
                <a16:creationId xmlns:a16="http://schemas.microsoft.com/office/drawing/2014/main" id="{481B9BEE-68E8-4ABB-B6BD-F80408206B3B}"/>
              </a:ext>
            </a:extLst>
          </p:cNvPr>
          <p:cNvSpPr txBox="1">
            <a:spLocks/>
          </p:cNvSpPr>
          <p:nvPr/>
        </p:nvSpPr>
        <p:spPr>
          <a:xfrm>
            <a:off x="5343674" y="4495647"/>
            <a:ext cx="1841481" cy="46592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7701" marR="3081">
              <a:lnSpc>
                <a:spcPct val="102299"/>
              </a:lnSpc>
              <a:spcBef>
                <a:spcPts val="58"/>
              </a:spcBef>
              <a:defRPr sz="1200" b="1" kern="0">
                <a:solidFill>
                  <a:schemeClr val="tx2"/>
                </a:solidFill>
                <a:latin typeface="Montserrat Bold" panose="00000800000000000000" pitchFamily="2" charset="-52"/>
              </a:defRPr>
            </a:lvl1pPr>
            <a:lvl2pPr marL="277246">
              <a:defRPr sz="1455">
                <a:latin typeface="Montserrat regular" panose="00000500000000000000" pitchFamily="2" charset="-52"/>
              </a:defRPr>
            </a:lvl2pPr>
            <a:lvl3pPr marL="554492">
              <a:defRPr sz="1455">
                <a:latin typeface="Montserrat regular" panose="00000500000000000000" pitchFamily="2" charset="-52"/>
              </a:defRPr>
            </a:lvl3pPr>
            <a:lvl4pPr marL="831738">
              <a:defRPr sz="1455">
                <a:latin typeface="Montserrat regular" panose="00000500000000000000" pitchFamily="2" charset="-52"/>
              </a:defRPr>
            </a:lvl4pPr>
            <a:lvl5pPr marL="1108984">
              <a:defRPr sz="1455">
                <a:latin typeface="Montserrat regular" panose="00000500000000000000" pitchFamily="2" charset="-52"/>
              </a:defRPr>
            </a:lvl5pPr>
            <a:lvl6pPr marL="1386230"/>
            <a:lvl7pPr marL="1663476"/>
            <a:lvl8pPr marL="1940723"/>
            <a:lvl9pPr marL="2217969"/>
          </a:lstStyle>
          <a:p>
            <a:r>
              <a:rPr lang="ru-RU" dirty="0"/>
              <a:t>Информационные розетки</a:t>
            </a:r>
          </a:p>
        </p:txBody>
      </p:sp>
      <p:sp>
        <p:nvSpPr>
          <p:cNvPr id="89" name="Текст 56">
            <a:extLst>
              <a:ext uri="{FF2B5EF4-FFF2-40B4-BE49-F238E27FC236}">
                <a16:creationId xmlns:a16="http://schemas.microsoft.com/office/drawing/2014/main" id="{F2A90873-E462-4A3E-8176-B463645750F6}"/>
              </a:ext>
            </a:extLst>
          </p:cNvPr>
          <p:cNvSpPr txBox="1">
            <a:spLocks/>
          </p:cNvSpPr>
          <p:nvPr/>
        </p:nvSpPr>
        <p:spPr>
          <a:xfrm>
            <a:off x="9970665" y="1262644"/>
            <a:ext cx="645021" cy="458203"/>
          </a:xfrm>
          <a:prstGeom prst="rect">
            <a:avLst/>
          </a:prstGeom>
        </p:spPr>
        <p:txBody>
          <a:bodyPr/>
          <a:lstStyle>
            <a:lvl1pPr marL="7701" algn="l">
              <a:lnSpc>
                <a:spcPct val="100000"/>
              </a:lnSpc>
              <a:spcBef>
                <a:spcPts val="1434"/>
              </a:spcBef>
              <a:defRPr sz="1940">
                <a:solidFill>
                  <a:srgbClr val="85BC24"/>
                </a:solidFill>
                <a:latin typeface="Montserrat Bold" panose="00000800000000000000" pitchFamily="2" charset="-52"/>
                <a:ea typeface="+mn-ea"/>
                <a:cs typeface="+mn-cs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kern="0" dirty="0">
                <a:solidFill>
                  <a:schemeClr val="tx2"/>
                </a:solidFill>
              </a:rPr>
              <a:t>23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A90253A-8681-4E6C-8087-B123934749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551" y="1962767"/>
            <a:ext cx="1089444" cy="10731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7C4F409-F8C0-4014-9421-0FF443914E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725" y="1962767"/>
            <a:ext cx="1089444" cy="10731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7E4D6F8-7102-4016-B979-A2F79928A5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037" y="1962767"/>
            <a:ext cx="1089197" cy="10731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448F3EB-D54F-4329-B7ED-8962F2C75D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796" y="3238226"/>
            <a:ext cx="1083938" cy="10731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99ADEC2D-7F30-4CA9-B372-E00D48969B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725" y="3223573"/>
            <a:ext cx="1081210" cy="10731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9296A0C-E72D-44FE-BC86-1839FF0391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777" y="3238226"/>
            <a:ext cx="1013727" cy="107310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D131F398-D1FC-4535-B8B2-18B9BAC8A42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59" y="4499032"/>
            <a:ext cx="1081210" cy="107310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9188B1FC-F0D5-4C46-A386-C87F755D3C4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777" y="4499032"/>
            <a:ext cx="1077140" cy="107310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63B114B7-C2BD-46C5-9AE8-EBA50A56D1E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796" y="4499032"/>
            <a:ext cx="1081210" cy="1073100"/>
          </a:xfrm>
          <a:prstGeom prst="rect">
            <a:avLst/>
          </a:prstGeom>
        </p:spPr>
      </p:pic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E8ADCD4D-0387-4F3E-8BBE-950A1821EEE9}"/>
              </a:ext>
            </a:extLst>
          </p:cNvPr>
          <p:cNvSpPr/>
          <p:nvPr/>
        </p:nvSpPr>
        <p:spPr>
          <a:xfrm>
            <a:off x="5431955" y="2274713"/>
            <a:ext cx="1512000" cy="5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212755D8-16E8-4C8F-8B5C-3E32D436B185}"/>
              </a:ext>
            </a:extLst>
          </p:cNvPr>
          <p:cNvSpPr/>
          <p:nvPr/>
        </p:nvSpPr>
        <p:spPr>
          <a:xfrm>
            <a:off x="5431955" y="4989840"/>
            <a:ext cx="1512000" cy="5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1207AA51-A3A1-4580-9A9F-EEC45A32270F}"/>
              </a:ext>
            </a:extLst>
          </p:cNvPr>
          <p:cNvSpPr/>
          <p:nvPr/>
        </p:nvSpPr>
        <p:spPr>
          <a:xfrm>
            <a:off x="5431955" y="3548471"/>
            <a:ext cx="1512000" cy="5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64CE7A29-4859-43D3-A805-AB54E553D8BA}"/>
              </a:ext>
            </a:extLst>
          </p:cNvPr>
          <p:cNvSpPr/>
          <p:nvPr/>
        </p:nvSpPr>
        <p:spPr>
          <a:xfrm>
            <a:off x="5431955" y="6034730"/>
            <a:ext cx="1512000" cy="5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B8E4BA-2FE8-4D2E-B1D2-B5FE993E049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16" y="4889987"/>
            <a:ext cx="1902534" cy="17449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FD17158-5C05-4771-B566-D24515E5D45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063" y="4889987"/>
            <a:ext cx="1782581" cy="174498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4A39B09-9D86-4482-BB7E-2AC789169834}"/>
              </a:ext>
            </a:extLst>
          </p:cNvPr>
          <p:cNvSpPr/>
          <p:nvPr/>
        </p:nvSpPr>
        <p:spPr>
          <a:xfrm>
            <a:off x="10585165" y="1278012"/>
            <a:ext cx="1251619" cy="271677"/>
          </a:xfrm>
          <a:prstGeom prst="rect">
            <a:avLst/>
          </a:prstGeom>
        </p:spPr>
        <p:txBody>
          <a:bodyPr/>
          <a:lstStyle/>
          <a:p>
            <a:pPr marL="7701" marR="3081">
              <a:lnSpc>
                <a:spcPct val="102299"/>
              </a:lnSpc>
              <a:spcBef>
                <a:spcPts val="58"/>
              </a:spcBef>
            </a:pPr>
            <a:r>
              <a:rPr lang="ru-RU" sz="1200" b="1" kern="0" dirty="0">
                <a:solidFill>
                  <a:schemeClr val="tx2"/>
                </a:solidFill>
                <a:latin typeface="Montserrat Bold" panose="00000800000000000000" pitchFamily="2" charset="-52"/>
              </a:rPr>
              <a:t>типа механизмов</a:t>
            </a:r>
          </a:p>
        </p:txBody>
      </p:sp>
    </p:spTree>
    <p:extLst>
      <p:ext uri="{BB962C8B-B14F-4D97-AF65-F5344CB8AC3E}">
        <p14:creationId xmlns:p14="http://schemas.microsoft.com/office/powerpoint/2010/main" val="429000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0959E10-9BE6-9876-6609-2329ADC5E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86" y="299075"/>
            <a:ext cx="3292274" cy="2244111"/>
          </a:xfrm>
        </p:spPr>
        <p:txBody>
          <a:bodyPr/>
          <a:lstStyle/>
          <a:p>
            <a:r>
              <a:rPr lang="ru-RU" dirty="0"/>
              <a:t>02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30F78A5F-9190-A039-86BE-453C865732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3103" y="5770805"/>
            <a:ext cx="3373402" cy="499737"/>
          </a:xfrm>
        </p:spPr>
        <p:txBody>
          <a:bodyPr/>
          <a:lstStyle/>
          <a:p>
            <a:r>
              <a:rPr lang="ru-RU" cap="all" dirty="0"/>
              <a:t>СЕРИЯ </a:t>
            </a:r>
            <a:r>
              <a:rPr lang="en-US" cap="all" dirty="0"/>
              <a:t>Vega</a:t>
            </a:r>
          </a:p>
        </p:txBody>
      </p:sp>
      <p:pic>
        <p:nvPicPr>
          <p:cNvPr id="8" name="Рисунок 7" hidden="1">
            <a:extLst>
              <a:ext uri="{FF2B5EF4-FFF2-40B4-BE49-F238E27FC236}">
                <a16:creationId xmlns:a16="http://schemas.microsoft.com/office/drawing/2014/main" id="{58E03666-B2E2-43C3-A528-F137CCD445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3" r="2792" b="92"/>
          <a:stretch/>
        </p:blipFill>
        <p:spPr>
          <a:xfrm>
            <a:off x="6177832" y="0"/>
            <a:ext cx="6096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DAEFDE-0FFB-4FEC-B601-B6FD40EE70C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832" y="0"/>
            <a:ext cx="6014168" cy="6858000"/>
          </a:xfr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A36A130-CB41-DC14-BD86-D39A9F6B03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9592" y="5461702"/>
            <a:ext cx="864758" cy="86475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A46606-5366-5D95-D20F-CAA5F14479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8770" y="5461702"/>
            <a:ext cx="864758" cy="86475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172AED-5E88-B872-4CEA-6FDE88C803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7399" y="3173320"/>
            <a:ext cx="865804" cy="8647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A6C6CC-58A9-F280-4F94-44FE2FAFB1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600" y="3188279"/>
            <a:ext cx="865804" cy="8647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C0A177E-69D0-273B-2AEC-707220CB72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6882" y="4729941"/>
            <a:ext cx="565237" cy="565237"/>
          </a:xfrm>
          <a:prstGeom prst="rect">
            <a:avLst/>
          </a:prstGeom>
        </p:spPr>
      </p:pic>
      <p:grpSp>
        <p:nvGrpSpPr>
          <p:cNvPr id="10" name="object 20">
            <a:extLst>
              <a:ext uri="{FF2B5EF4-FFF2-40B4-BE49-F238E27FC236}">
                <a16:creationId xmlns:a16="http://schemas.microsoft.com/office/drawing/2014/main" id="{D0E41269-A1AE-1FFE-04F7-A173A544324E}"/>
              </a:ext>
            </a:extLst>
          </p:cNvPr>
          <p:cNvGrpSpPr/>
          <p:nvPr/>
        </p:nvGrpSpPr>
        <p:grpSpPr>
          <a:xfrm>
            <a:off x="-2394562" y="3120922"/>
            <a:ext cx="499736" cy="499736"/>
            <a:chOff x="843489" y="6029690"/>
            <a:chExt cx="958214" cy="958214"/>
          </a:xfrm>
        </p:grpSpPr>
        <p:sp>
          <p:nvSpPr>
            <p:cNvPr id="11" name="object 21">
              <a:extLst>
                <a:ext uri="{FF2B5EF4-FFF2-40B4-BE49-F238E27FC236}">
                  <a16:creationId xmlns:a16="http://schemas.microsoft.com/office/drawing/2014/main" id="{0F622450-D67B-8A73-E733-D2885794351D}"/>
                </a:ext>
              </a:extLst>
            </p:cNvPr>
            <p:cNvSpPr/>
            <p:nvPr/>
          </p:nvSpPr>
          <p:spPr>
            <a:xfrm>
              <a:off x="843489" y="6029690"/>
              <a:ext cx="958214" cy="958214"/>
            </a:xfrm>
            <a:custGeom>
              <a:avLst/>
              <a:gdLst/>
              <a:ahLst/>
              <a:cxnLst/>
              <a:rect l="l" t="t" r="r" b="b"/>
              <a:pathLst>
                <a:path w="958214" h="958215">
                  <a:moveTo>
                    <a:pt x="365936" y="94960"/>
                  </a:moveTo>
                  <a:lnTo>
                    <a:pt x="345458" y="101762"/>
                  </a:lnTo>
                  <a:lnTo>
                    <a:pt x="325771" y="109617"/>
                  </a:lnTo>
                  <a:lnTo>
                    <a:pt x="306612" y="118519"/>
                  </a:lnTo>
                  <a:lnTo>
                    <a:pt x="287718" y="128467"/>
                  </a:lnTo>
                  <a:lnTo>
                    <a:pt x="195533" y="83777"/>
                  </a:lnTo>
                  <a:lnTo>
                    <a:pt x="83808" y="195512"/>
                  </a:lnTo>
                  <a:lnTo>
                    <a:pt x="128488" y="284891"/>
                  </a:lnTo>
                  <a:lnTo>
                    <a:pt x="118542" y="304229"/>
                  </a:lnTo>
                  <a:lnTo>
                    <a:pt x="109641" y="324352"/>
                  </a:lnTo>
                  <a:lnTo>
                    <a:pt x="101787" y="344996"/>
                  </a:lnTo>
                  <a:lnTo>
                    <a:pt x="94981" y="365894"/>
                  </a:lnTo>
                  <a:lnTo>
                    <a:pt x="0" y="399401"/>
                  </a:lnTo>
                  <a:lnTo>
                    <a:pt x="0" y="479032"/>
                  </a:lnTo>
                  <a:lnTo>
                    <a:pt x="0" y="558642"/>
                  </a:lnTo>
                  <a:lnTo>
                    <a:pt x="94981" y="592149"/>
                  </a:lnTo>
                  <a:lnTo>
                    <a:pt x="101787" y="613060"/>
                  </a:lnTo>
                  <a:lnTo>
                    <a:pt x="109641" y="633703"/>
                  </a:lnTo>
                  <a:lnTo>
                    <a:pt x="118542" y="653819"/>
                  </a:lnTo>
                  <a:lnTo>
                    <a:pt x="128488" y="673152"/>
                  </a:lnTo>
                  <a:lnTo>
                    <a:pt x="83808" y="762521"/>
                  </a:lnTo>
                  <a:lnTo>
                    <a:pt x="195533" y="874256"/>
                  </a:lnTo>
                  <a:lnTo>
                    <a:pt x="287718" y="829576"/>
                  </a:lnTo>
                  <a:lnTo>
                    <a:pt x="306612" y="839522"/>
                  </a:lnTo>
                  <a:lnTo>
                    <a:pt x="325771" y="848423"/>
                  </a:lnTo>
                  <a:lnTo>
                    <a:pt x="345458" y="856277"/>
                  </a:lnTo>
                  <a:lnTo>
                    <a:pt x="365936" y="863083"/>
                  </a:lnTo>
                  <a:lnTo>
                    <a:pt x="399443" y="958044"/>
                  </a:lnTo>
                  <a:lnTo>
                    <a:pt x="479063" y="958044"/>
                  </a:lnTo>
                  <a:lnTo>
                    <a:pt x="558695" y="958044"/>
                  </a:lnTo>
                  <a:lnTo>
                    <a:pt x="592201" y="863083"/>
                  </a:lnTo>
                  <a:lnTo>
                    <a:pt x="612679" y="856277"/>
                  </a:lnTo>
                  <a:lnTo>
                    <a:pt x="632366" y="848423"/>
                  </a:lnTo>
                  <a:lnTo>
                    <a:pt x="651526" y="839522"/>
                  </a:lnTo>
                  <a:lnTo>
                    <a:pt x="670419" y="829576"/>
                  </a:lnTo>
                  <a:lnTo>
                    <a:pt x="762605" y="874256"/>
                  </a:lnTo>
                  <a:lnTo>
                    <a:pt x="874329" y="762521"/>
                  </a:lnTo>
                  <a:lnTo>
                    <a:pt x="829650" y="673152"/>
                  </a:lnTo>
                  <a:lnTo>
                    <a:pt x="839596" y="653819"/>
                  </a:lnTo>
                  <a:lnTo>
                    <a:pt x="848500" y="633703"/>
                  </a:lnTo>
                  <a:lnTo>
                    <a:pt x="856363" y="613060"/>
                  </a:lnTo>
                  <a:lnTo>
                    <a:pt x="863188" y="592149"/>
                  </a:lnTo>
                  <a:lnTo>
                    <a:pt x="958138" y="558642"/>
                  </a:lnTo>
                  <a:lnTo>
                    <a:pt x="958138" y="479032"/>
                  </a:lnTo>
                  <a:lnTo>
                    <a:pt x="958138" y="399401"/>
                  </a:lnTo>
                  <a:lnTo>
                    <a:pt x="863188" y="365894"/>
                  </a:lnTo>
                  <a:lnTo>
                    <a:pt x="856363" y="344996"/>
                  </a:lnTo>
                  <a:lnTo>
                    <a:pt x="848500" y="324352"/>
                  </a:lnTo>
                  <a:lnTo>
                    <a:pt x="839596" y="304229"/>
                  </a:lnTo>
                  <a:lnTo>
                    <a:pt x="829650" y="284891"/>
                  </a:lnTo>
                  <a:lnTo>
                    <a:pt x="874329" y="195512"/>
                  </a:lnTo>
                  <a:lnTo>
                    <a:pt x="762605" y="83777"/>
                  </a:lnTo>
                  <a:lnTo>
                    <a:pt x="670419" y="128467"/>
                  </a:lnTo>
                  <a:lnTo>
                    <a:pt x="651526" y="118519"/>
                  </a:lnTo>
                  <a:lnTo>
                    <a:pt x="632366" y="109617"/>
                  </a:lnTo>
                  <a:lnTo>
                    <a:pt x="612679" y="101762"/>
                  </a:lnTo>
                  <a:lnTo>
                    <a:pt x="592201" y="94960"/>
                  </a:lnTo>
                  <a:lnTo>
                    <a:pt x="558695" y="0"/>
                  </a:lnTo>
                  <a:lnTo>
                    <a:pt x="479063" y="0"/>
                  </a:lnTo>
                  <a:lnTo>
                    <a:pt x="399443" y="0"/>
                  </a:lnTo>
                  <a:lnTo>
                    <a:pt x="365936" y="94960"/>
                  </a:lnTo>
                  <a:close/>
                </a:path>
              </a:pathLst>
            </a:custGeom>
            <a:ln w="38100">
              <a:solidFill>
                <a:srgbClr val="3B4245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object 22">
              <a:extLst>
                <a:ext uri="{FF2B5EF4-FFF2-40B4-BE49-F238E27FC236}">
                  <a16:creationId xmlns:a16="http://schemas.microsoft.com/office/drawing/2014/main" id="{B732B7AA-09F9-5B24-BA26-81E1E5B7D6EA}"/>
                </a:ext>
              </a:extLst>
            </p:cNvPr>
            <p:cNvSpPr/>
            <p:nvPr/>
          </p:nvSpPr>
          <p:spPr>
            <a:xfrm>
              <a:off x="1147717" y="6388077"/>
              <a:ext cx="349885" cy="241300"/>
            </a:xfrm>
            <a:custGeom>
              <a:avLst/>
              <a:gdLst/>
              <a:ahLst/>
              <a:cxnLst/>
              <a:rect l="l" t="t" r="r" b="b"/>
              <a:pathLst>
                <a:path w="349884" h="241300">
                  <a:moveTo>
                    <a:pt x="0" y="120006"/>
                  </a:moveTo>
                  <a:lnTo>
                    <a:pt x="128603" y="241270"/>
                  </a:lnTo>
                  <a:lnTo>
                    <a:pt x="349685" y="0"/>
                  </a:lnTo>
                </a:path>
              </a:pathLst>
            </a:custGeom>
            <a:ln w="38100">
              <a:solidFill>
                <a:srgbClr val="3B4245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EF7C20E-EF60-C3BC-CBC3-1DA17ECF90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5687" y="1503576"/>
            <a:ext cx="526472" cy="52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70443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BDE5AA1-D014-4A43-8525-51CCF08ED8E8}"/>
              </a:ext>
            </a:extLst>
          </p:cNvPr>
          <p:cNvSpPr/>
          <p:nvPr/>
        </p:nvSpPr>
        <p:spPr>
          <a:xfrm>
            <a:off x="6816080" y="1099623"/>
            <a:ext cx="5375920" cy="57624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4" name="Заголовок 53">
            <a:extLst>
              <a:ext uri="{FF2B5EF4-FFF2-40B4-BE49-F238E27FC236}">
                <a16:creationId xmlns:a16="http://schemas.microsoft.com/office/drawing/2014/main" id="{5E568CAC-9C2F-1988-CBBF-D36C66590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cap="all" dirty="0"/>
              <a:t>Серия </a:t>
            </a:r>
            <a:r>
              <a:rPr lang="en-US" cap="all" dirty="0"/>
              <a:t>Vega</a:t>
            </a:r>
            <a:endParaRPr lang="ru-RU" cap="all" dirty="0"/>
          </a:p>
        </p:txBody>
      </p:sp>
      <p:sp>
        <p:nvSpPr>
          <p:cNvPr id="91" name="Текст 56">
            <a:extLst>
              <a:ext uri="{FF2B5EF4-FFF2-40B4-BE49-F238E27FC236}">
                <a16:creationId xmlns:a16="http://schemas.microsoft.com/office/drawing/2014/main" id="{6D8759F9-5BDB-4986-9456-1AF1EA15FC25}"/>
              </a:ext>
            </a:extLst>
          </p:cNvPr>
          <p:cNvSpPr txBox="1">
            <a:spLocks/>
          </p:cNvSpPr>
          <p:nvPr/>
        </p:nvSpPr>
        <p:spPr>
          <a:xfrm>
            <a:off x="7397710" y="1417303"/>
            <a:ext cx="4482288" cy="557112"/>
          </a:xfrm>
          <a:prstGeom prst="rect">
            <a:avLst/>
          </a:prstGeom>
        </p:spPr>
        <p:txBody>
          <a:bodyPr/>
          <a:lstStyle>
            <a:lvl1pPr marL="7701" algn="l">
              <a:lnSpc>
                <a:spcPct val="100000"/>
              </a:lnSpc>
              <a:spcBef>
                <a:spcPts val="1434"/>
              </a:spcBef>
              <a:defRPr sz="1940">
                <a:solidFill>
                  <a:srgbClr val="85BC24"/>
                </a:solidFill>
                <a:latin typeface="Montserrat Bold" panose="00000800000000000000" pitchFamily="2" charset="-52"/>
                <a:ea typeface="+mn-ea"/>
                <a:cs typeface="+mn-cs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14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all" spc="0" normalizeH="0" baseline="0" noProof="0" dirty="0">
                <a:ln>
                  <a:noFill/>
                </a:ln>
                <a:solidFill>
                  <a:srgbClr val="3B4245"/>
                </a:solidFill>
                <a:effectLst/>
                <a:uLnTx/>
                <a:uFillTx/>
                <a:latin typeface="Montserrat Bold" panose="00000800000000000000" pitchFamily="2" charset="-52"/>
                <a:ea typeface="+mn-ea"/>
                <a:cs typeface="+mn-cs"/>
              </a:rPr>
              <a:t>Ассортиментная линейка</a:t>
            </a:r>
          </a:p>
        </p:txBody>
      </p:sp>
      <p:sp>
        <p:nvSpPr>
          <p:cNvPr id="93" name="Текст 56">
            <a:extLst>
              <a:ext uri="{FF2B5EF4-FFF2-40B4-BE49-F238E27FC236}">
                <a16:creationId xmlns:a16="http://schemas.microsoft.com/office/drawing/2014/main" id="{388A4EBB-7177-4331-8ADD-AC2CE1A3267F}"/>
              </a:ext>
            </a:extLst>
          </p:cNvPr>
          <p:cNvSpPr txBox="1">
            <a:spLocks/>
          </p:cNvSpPr>
          <p:nvPr/>
        </p:nvSpPr>
        <p:spPr>
          <a:xfrm>
            <a:off x="7397710" y="1791612"/>
            <a:ext cx="4165541" cy="408876"/>
          </a:xfrm>
          <a:prstGeom prst="rect">
            <a:avLst/>
          </a:prstGeom>
        </p:spPr>
        <p:txBody>
          <a:bodyPr/>
          <a:lstStyle>
            <a:lvl1pPr marL="7701" algn="l">
              <a:lnSpc>
                <a:spcPct val="100000"/>
              </a:lnSpc>
              <a:spcBef>
                <a:spcPts val="1434"/>
              </a:spcBef>
              <a:defRPr sz="1940">
                <a:solidFill>
                  <a:srgbClr val="85BC24"/>
                </a:solidFill>
                <a:latin typeface="Montserrat Bold" panose="00000800000000000000" pitchFamily="2" charset="-52"/>
                <a:ea typeface="+mn-ea"/>
                <a:cs typeface="+mn-cs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14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3B4245"/>
                </a:solidFill>
                <a:effectLst/>
                <a:uLnTx/>
                <a:uFillTx/>
                <a:latin typeface="Montserrat regular" panose="00000500000000000000" pitchFamily="2" charset="-52"/>
              </a:rPr>
              <a:t>10 типов механизмов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26277D-F488-4E6F-9955-1DF394C71F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275" y="4584577"/>
            <a:ext cx="1800000" cy="180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4E3310-4B88-4F0F-A7C9-0D9F47A96D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453" y="4584577"/>
            <a:ext cx="1800000" cy="180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C052D00-03E0-49B5-96D0-125BCF53BA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951" y="2296195"/>
            <a:ext cx="1802177" cy="180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2E5A834-3497-484C-B0A5-1EB63E86B0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152" y="2311154"/>
            <a:ext cx="1802177" cy="1800000"/>
          </a:xfrm>
          <a:prstGeom prst="rect">
            <a:avLst/>
          </a:prstGeom>
        </p:spPr>
      </p:pic>
      <p:sp>
        <p:nvSpPr>
          <p:cNvPr id="60" name="Текст 55">
            <a:extLst>
              <a:ext uri="{FF2B5EF4-FFF2-40B4-BE49-F238E27FC236}">
                <a16:creationId xmlns:a16="http://schemas.microsoft.com/office/drawing/2014/main" id="{E358C74D-EF32-4A5E-AF91-EB0910D51D34}"/>
              </a:ext>
            </a:extLst>
          </p:cNvPr>
          <p:cNvSpPr txBox="1">
            <a:spLocks/>
          </p:cNvSpPr>
          <p:nvPr/>
        </p:nvSpPr>
        <p:spPr>
          <a:xfrm>
            <a:off x="1194822" y="1477126"/>
            <a:ext cx="1969757" cy="459706"/>
          </a:xfrm>
          <a:prstGeom prst="rect">
            <a:avLst/>
          </a:prstGeom>
        </p:spPr>
        <p:txBody>
          <a:bodyPr lIns="72000" tIns="36000" rIns="72000" bIns="36000"/>
          <a:lstStyle>
            <a:lvl1pPr marL="7701" algn="l">
              <a:lnSpc>
                <a:spcPct val="100000"/>
              </a:lnSpc>
              <a:spcBef>
                <a:spcPts val="1434"/>
              </a:spcBef>
              <a:defRPr sz="1940">
                <a:solidFill>
                  <a:srgbClr val="85BC24"/>
                </a:solidFill>
                <a:latin typeface="Montserrat Bold" panose="00000800000000000000" pitchFamily="2" charset="-52"/>
                <a:ea typeface="+mn-ea"/>
                <a:cs typeface="+mn-cs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ru-RU" sz="1400" kern="0" dirty="0"/>
              <a:t>Эстетика </a:t>
            </a:r>
            <a:br>
              <a:rPr lang="ru-RU" sz="1400" kern="0" dirty="0"/>
            </a:br>
            <a:r>
              <a:rPr lang="ru-RU" sz="1400" kern="0" dirty="0"/>
              <a:t>и порядок</a:t>
            </a:r>
          </a:p>
        </p:txBody>
      </p:sp>
      <p:sp>
        <p:nvSpPr>
          <p:cNvPr id="61" name="Текст 54">
            <a:extLst>
              <a:ext uri="{FF2B5EF4-FFF2-40B4-BE49-F238E27FC236}">
                <a16:creationId xmlns:a16="http://schemas.microsoft.com/office/drawing/2014/main" id="{7FCA875F-E9F3-4860-A479-E15C743CCE7C}"/>
              </a:ext>
            </a:extLst>
          </p:cNvPr>
          <p:cNvSpPr txBox="1">
            <a:spLocks/>
          </p:cNvSpPr>
          <p:nvPr/>
        </p:nvSpPr>
        <p:spPr>
          <a:xfrm>
            <a:off x="1186770" y="1938514"/>
            <a:ext cx="1839935" cy="745779"/>
          </a:xfrm>
          <a:prstGeom prst="rect">
            <a:avLst/>
          </a:prstGeom>
        </p:spPr>
        <p:txBody>
          <a:bodyPr>
            <a:noAutofit/>
          </a:bodyPr>
          <a:lstStyle>
            <a:lvl1pPr marL="0" algn="l">
              <a:defRPr sz="1182" b="0">
                <a:latin typeface="Montserrat regular" panose="000005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kern="0" dirty="0">
                <a:solidFill>
                  <a:sysClr val="windowText" lastClr="000000"/>
                </a:solidFill>
                <a:latin typeface="+mn-lt"/>
              </a:rPr>
              <a:t>Скрытый монтаж позволяет сохранить чистые линии стен</a:t>
            </a:r>
          </a:p>
        </p:txBody>
      </p:sp>
      <p:sp>
        <p:nvSpPr>
          <p:cNvPr id="65" name="Текст 65">
            <a:extLst>
              <a:ext uri="{FF2B5EF4-FFF2-40B4-BE49-F238E27FC236}">
                <a16:creationId xmlns:a16="http://schemas.microsoft.com/office/drawing/2014/main" id="{D8E5724F-416F-42B8-ADDA-59C3FA46D4D9}"/>
              </a:ext>
            </a:extLst>
          </p:cNvPr>
          <p:cNvSpPr txBox="1">
            <a:spLocks/>
          </p:cNvSpPr>
          <p:nvPr/>
        </p:nvSpPr>
        <p:spPr>
          <a:xfrm>
            <a:off x="1194822" y="3074592"/>
            <a:ext cx="2034428" cy="502359"/>
          </a:xfrm>
          <a:prstGeom prst="rect">
            <a:avLst/>
          </a:prstGeom>
        </p:spPr>
        <p:txBody>
          <a:bodyPr lIns="72000" tIns="36000" rIns="72000" bIns="36000"/>
          <a:lstStyle>
            <a:lvl1pPr marL="7701" algn="l">
              <a:lnSpc>
                <a:spcPct val="100000"/>
              </a:lnSpc>
              <a:spcBef>
                <a:spcPts val="1434"/>
              </a:spcBef>
              <a:defRPr sz="1940">
                <a:solidFill>
                  <a:srgbClr val="85BC24"/>
                </a:solidFill>
                <a:latin typeface="Montserrat Bold" panose="00000800000000000000" pitchFamily="2" charset="-52"/>
                <a:ea typeface="+mn-ea"/>
                <a:cs typeface="+mn-cs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ru-RU" sz="1400" kern="0" dirty="0"/>
              <a:t>Единое решение для всех объектов</a:t>
            </a:r>
          </a:p>
        </p:txBody>
      </p:sp>
      <p:sp>
        <p:nvSpPr>
          <p:cNvPr id="78" name="Текст 66">
            <a:extLst>
              <a:ext uri="{FF2B5EF4-FFF2-40B4-BE49-F238E27FC236}">
                <a16:creationId xmlns:a16="http://schemas.microsoft.com/office/drawing/2014/main" id="{8D6FF6B7-6949-49C2-B69D-3933E958997E}"/>
              </a:ext>
            </a:extLst>
          </p:cNvPr>
          <p:cNvSpPr txBox="1">
            <a:spLocks/>
          </p:cNvSpPr>
          <p:nvPr/>
        </p:nvSpPr>
        <p:spPr>
          <a:xfrm>
            <a:off x="1186770" y="3522316"/>
            <a:ext cx="2165143" cy="502359"/>
          </a:xfrm>
          <a:prstGeom prst="rect">
            <a:avLst/>
          </a:prstGeom>
        </p:spPr>
        <p:txBody>
          <a:bodyPr/>
          <a:lstStyle>
            <a:lvl1pPr marL="0" algn="l">
              <a:defRPr sz="1182" b="0">
                <a:latin typeface="Montserrat regular" panose="000005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kern="0" dirty="0">
                <a:solidFill>
                  <a:sysClr val="windowText" lastClr="000000"/>
                </a:solidFill>
              </a:rPr>
              <a:t>Подходит для квартир, загородных домов, офисов  </a:t>
            </a:r>
            <a:br>
              <a:rPr lang="ru-RU" sz="1200" kern="0" dirty="0">
                <a:solidFill>
                  <a:sysClr val="windowText" lastClr="000000"/>
                </a:solidFill>
              </a:rPr>
            </a:br>
            <a:r>
              <a:rPr lang="ru-RU" sz="1200" kern="0" dirty="0">
                <a:solidFill>
                  <a:sysClr val="windowText" lastClr="000000"/>
                </a:solidFill>
              </a:rPr>
              <a:t>и производств</a:t>
            </a:r>
          </a:p>
        </p:txBody>
      </p:sp>
      <p:sp>
        <p:nvSpPr>
          <p:cNvPr id="79" name="Текст 67">
            <a:extLst>
              <a:ext uri="{FF2B5EF4-FFF2-40B4-BE49-F238E27FC236}">
                <a16:creationId xmlns:a16="http://schemas.microsoft.com/office/drawing/2014/main" id="{84DE8966-8422-41A7-BFB9-4CE2E591D284}"/>
              </a:ext>
            </a:extLst>
          </p:cNvPr>
          <p:cNvSpPr txBox="1">
            <a:spLocks/>
          </p:cNvSpPr>
          <p:nvPr/>
        </p:nvSpPr>
        <p:spPr>
          <a:xfrm>
            <a:off x="1194822" y="4717545"/>
            <a:ext cx="2182451" cy="456590"/>
          </a:xfrm>
          <a:prstGeom prst="rect">
            <a:avLst/>
          </a:prstGeom>
        </p:spPr>
        <p:txBody>
          <a:bodyPr lIns="72000" tIns="36000" rIns="72000" bIns="36000"/>
          <a:lstStyle>
            <a:lvl1pPr marL="7701" algn="l">
              <a:lnSpc>
                <a:spcPct val="100000"/>
              </a:lnSpc>
              <a:spcBef>
                <a:spcPts val="1434"/>
              </a:spcBef>
              <a:defRPr sz="1940">
                <a:solidFill>
                  <a:srgbClr val="85BC24"/>
                </a:solidFill>
                <a:latin typeface="Montserrat Bold" panose="00000800000000000000" pitchFamily="2" charset="-52"/>
                <a:ea typeface="+mn-ea"/>
                <a:cs typeface="+mn-cs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ru-RU" sz="1400" kern="0" dirty="0"/>
              <a:t>Лаконичный </a:t>
            </a:r>
            <a:br>
              <a:rPr lang="ru-RU" sz="1400" kern="0" dirty="0"/>
            </a:br>
            <a:r>
              <a:rPr lang="ru-RU" sz="1400" kern="0" dirty="0"/>
              <a:t>дизайн</a:t>
            </a:r>
          </a:p>
        </p:txBody>
      </p:sp>
      <p:sp>
        <p:nvSpPr>
          <p:cNvPr id="86" name="Текст 68">
            <a:extLst>
              <a:ext uri="{FF2B5EF4-FFF2-40B4-BE49-F238E27FC236}">
                <a16:creationId xmlns:a16="http://schemas.microsoft.com/office/drawing/2014/main" id="{B5EB8C9D-8F57-4F5C-B087-16DDD72E9294}"/>
              </a:ext>
            </a:extLst>
          </p:cNvPr>
          <p:cNvSpPr txBox="1">
            <a:spLocks/>
          </p:cNvSpPr>
          <p:nvPr/>
        </p:nvSpPr>
        <p:spPr>
          <a:xfrm>
            <a:off x="1186770" y="5178509"/>
            <a:ext cx="1885301" cy="1070857"/>
          </a:xfrm>
          <a:prstGeom prst="rect">
            <a:avLst/>
          </a:prstGeom>
        </p:spPr>
        <p:txBody>
          <a:bodyPr/>
          <a:lstStyle>
            <a:lvl1pPr marL="0" algn="l">
              <a:defRPr sz="1182" b="0">
                <a:latin typeface="Montserrat regular" panose="000005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kern="0" dirty="0">
                <a:solidFill>
                  <a:sysClr val="windowText" lastClr="000000"/>
                </a:solidFill>
              </a:rPr>
              <a:t>Розетки </a:t>
            </a:r>
            <a:br>
              <a:rPr lang="ru-RU" sz="1200" kern="0" dirty="0">
                <a:solidFill>
                  <a:sysClr val="windowText" lastClr="000000"/>
                </a:solidFill>
              </a:rPr>
            </a:br>
            <a:r>
              <a:rPr lang="ru-RU" sz="1200" kern="0" dirty="0">
                <a:solidFill>
                  <a:sysClr val="windowText" lastClr="000000"/>
                </a:solidFill>
              </a:rPr>
              <a:t>и выключатели, подчеркивающие, </a:t>
            </a:r>
            <a:br>
              <a:rPr lang="ru-RU" sz="1200" kern="0" dirty="0">
                <a:solidFill>
                  <a:sysClr val="windowText" lastClr="000000"/>
                </a:solidFill>
              </a:rPr>
            </a:br>
            <a:r>
              <a:rPr lang="ru-RU" sz="1200" kern="0" dirty="0">
                <a:solidFill>
                  <a:sysClr val="windowText" lastClr="000000"/>
                </a:solidFill>
              </a:rPr>
              <a:t>а не нарушающие ваш стиль</a:t>
            </a:r>
          </a:p>
        </p:txBody>
      </p: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FDE32870-3EDB-4E70-A9ED-50A3A3AD14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18" y="4729941"/>
            <a:ext cx="565237" cy="565237"/>
          </a:xfrm>
          <a:prstGeom prst="rect">
            <a:avLst/>
          </a:prstGeom>
        </p:spPr>
      </p:pic>
      <p:grpSp>
        <p:nvGrpSpPr>
          <p:cNvPr id="124" name="object 20">
            <a:extLst>
              <a:ext uri="{FF2B5EF4-FFF2-40B4-BE49-F238E27FC236}">
                <a16:creationId xmlns:a16="http://schemas.microsoft.com/office/drawing/2014/main" id="{F9183726-D543-434D-AE4E-BF2689224521}"/>
              </a:ext>
            </a:extLst>
          </p:cNvPr>
          <p:cNvGrpSpPr/>
          <p:nvPr/>
        </p:nvGrpSpPr>
        <p:grpSpPr>
          <a:xfrm>
            <a:off x="501038" y="3120922"/>
            <a:ext cx="499736" cy="499736"/>
            <a:chOff x="843489" y="6029690"/>
            <a:chExt cx="958214" cy="958214"/>
          </a:xfrm>
        </p:grpSpPr>
        <p:sp>
          <p:nvSpPr>
            <p:cNvPr id="125" name="object 21">
              <a:extLst>
                <a:ext uri="{FF2B5EF4-FFF2-40B4-BE49-F238E27FC236}">
                  <a16:creationId xmlns:a16="http://schemas.microsoft.com/office/drawing/2014/main" id="{0A8FCB57-65E5-4B03-A615-959D6C2CFAB5}"/>
                </a:ext>
              </a:extLst>
            </p:cNvPr>
            <p:cNvSpPr/>
            <p:nvPr/>
          </p:nvSpPr>
          <p:spPr>
            <a:xfrm>
              <a:off x="843489" y="6029690"/>
              <a:ext cx="958214" cy="958214"/>
            </a:xfrm>
            <a:custGeom>
              <a:avLst/>
              <a:gdLst/>
              <a:ahLst/>
              <a:cxnLst/>
              <a:rect l="l" t="t" r="r" b="b"/>
              <a:pathLst>
                <a:path w="958214" h="958215">
                  <a:moveTo>
                    <a:pt x="365936" y="94960"/>
                  </a:moveTo>
                  <a:lnTo>
                    <a:pt x="345458" y="101762"/>
                  </a:lnTo>
                  <a:lnTo>
                    <a:pt x="325771" y="109617"/>
                  </a:lnTo>
                  <a:lnTo>
                    <a:pt x="306612" y="118519"/>
                  </a:lnTo>
                  <a:lnTo>
                    <a:pt x="287718" y="128467"/>
                  </a:lnTo>
                  <a:lnTo>
                    <a:pt x="195533" y="83777"/>
                  </a:lnTo>
                  <a:lnTo>
                    <a:pt x="83808" y="195512"/>
                  </a:lnTo>
                  <a:lnTo>
                    <a:pt x="128488" y="284891"/>
                  </a:lnTo>
                  <a:lnTo>
                    <a:pt x="118542" y="304229"/>
                  </a:lnTo>
                  <a:lnTo>
                    <a:pt x="109641" y="324352"/>
                  </a:lnTo>
                  <a:lnTo>
                    <a:pt x="101787" y="344996"/>
                  </a:lnTo>
                  <a:lnTo>
                    <a:pt x="94981" y="365894"/>
                  </a:lnTo>
                  <a:lnTo>
                    <a:pt x="0" y="399401"/>
                  </a:lnTo>
                  <a:lnTo>
                    <a:pt x="0" y="479032"/>
                  </a:lnTo>
                  <a:lnTo>
                    <a:pt x="0" y="558642"/>
                  </a:lnTo>
                  <a:lnTo>
                    <a:pt x="94981" y="592149"/>
                  </a:lnTo>
                  <a:lnTo>
                    <a:pt x="101787" y="613060"/>
                  </a:lnTo>
                  <a:lnTo>
                    <a:pt x="109641" y="633703"/>
                  </a:lnTo>
                  <a:lnTo>
                    <a:pt x="118542" y="653819"/>
                  </a:lnTo>
                  <a:lnTo>
                    <a:pt x="128488" y="673152"/>
                  </a:lnTo>
                  <a:lnTo>
                    <a:pt x="83808" y="762521"/>
                  </a:lnTo>
                  <a:lnTo>
                    <a:pt x="195533" y="874256"/>
                  </a:lnTo>
                  <a:lnTo>
                    <a:pt x="287718" y="829576"/>
                  </a:lnTo>
                  <a:lnTo>
                    <a:pt x="306612" y="839522"/>
                  </a:lnTo>
                  <a:lnTo>
                    <a:pt x="325771" y="848423"/>
                  </a:lnTo>
                  <a:lnTo>
                    <a:pt x="345458" y="856277"/>
                  </a:lnTo>
                  <a:lnTo>
                    <a:pt x="365936" y="863083"/>
                  </a:lnTo>
                  <a:lnTo>
                    <a:pt x="399443" y="958044"/>
                  </a:lnTo>
                  <a:lnTo>
                    <a:pt x="479063" y="958044"/>
                  </a:lnTo>
                  <a:lnTo>
                    <a:pt x="558695" y="958044"/>
                  </a:lnTo>
                  <a:lnTo>
                    <a:pt x="592201" y="863083"/>
                  </a:lnTo>
                  <a:lnTo>
                    <a:pt x="612679" y="856277"/>
                  </a:lnTo>
                  <a:lnTo>
                    <a:pt x="632366" y="848423"/>
                  </a:lnTo>
                  <a:lnTo>
                    <a:pt x="651526" y="839522"/>
                  </a:lnTo>
                  <a:lnTo>
                    <a:pt x="670419" y="829576"/>
                  </a:lnTo>
                  <a:lnTo>
                    <a:pt x="762605" y="874256"/>
                  </a:lnTo>
                  <a:lnTo>
                    <a:pt x="874329" y="762521"/>
                  </a:lnTo>
                  <a:lnTo>
                    <a:pt x="829650" y="673152"/>
                  </a:lnTo>
                  <a:lnTo>
                    <a:pt x="839596" y="653819"/>
                  </a:lnTo>
                  <a:lnTo>
                    <a:pt x="848500" y="633703"/>
                  </a:lnTo>
                  <a:lnTo>
                    <a:pt x="856363" y="613060"/>
                  </a:lnTo>
                  <a:lnTo>
                    <a:pt x="863188" y="592149"/>
                  </a:lnTo>
                  <a:lnTo>
                    <a:pt x="958138" y="558642"/>
                  </a:lnTo>
                  <a:lnTo>
                    <a:pt x="958138" y="479032"/>
                  </a:lnTo>
                  <a:lnTo>
                    <a:pt x="958138" y="399401"/>
                  </a:lnTo>
                  <a:lnTo>
                    <a:pt x="863188" y="365894"/>
                  </a:lnTo>
                  <a:lnTo>
                    <a:pt x="856363" y="344996"/>
                  </a:lnTo>
                  <a:lnTo>
                    <a:pt x="848500" y="324352"/>
                  </a:lnTo>
                  <a:lnTo>
                    <a:pt x="839596" y="304229"/>
                  </a:lnTo>
                  <a:lnTo>
                    <a:pt x="829650" y="284891"/>
                  </a:lnTo>
                  <a:lnTo>
                    <a:pt x="874329" y="195512"/>
                  </a:lnTo>
                  <a:lnTo>
                    <a:pt x="762605" y="83777"/>
                  </a:lnTo>
                  <a:lnTo>
                    <a:pt x="670419" y="128467"/>
                  </a:lnTo>
                  <a:lnTo>
                    <a:pt x="651526" y="118519"/>
                  </a:lnTo>
                  <a:lnTo>
                    <a:pt x="632366" y="109617"/>
                  </a:lnTo>
                  <a:lnTo>
                    <a:pt x="612679" y="101762"/>
                  </a:lnTo>
                  <a:lnTo>
                    <a:pt x="592201" y="94960"/>
                  </a:lnTo>
                  <a:lnTo>
                    <a:pt x="558695" y="0"/>
                  </a:lnTo>
                  <a:lnTo>
                    <a:pt x="479063" y="0"/>
                  </a:lnTo>
                  <a:lnTo>
                    <a:pt x="399443" y="0"/>
                  </a:lnTo>
                  <a:lnTo>
                    <a:pt x="365936" y="94960"/>
                  </a:lnTo>
                  <a:close/>
                </a:path>
              </a:pathLst>
            </a:custGeom>
            <a:ln w="38100">
              <a:solidFill>
                <a:srgbClr val="3B4245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6" name="object 22">
              <a:extLst>
                <a:ext uri="{FF2B5EF4-FFF2-40B4-BE49-F238E27FC236}">
                  <a16:creationId xmlns:a16="http://schemas.microsoft.com/office/drawing/2014/main" id="{43D018B5-2F2E-4D22-8EB3-55A7D1C01334}"/>
                </a:ext>
              </a:extLst>
            </p:cNvPr>
            <p:cNvSpPr/>
            <p:nvPr/>
          </p:nvSpPr>
          <p:spPr>
            <a:xfrm>
              <a:off x="1147717" y="6388077"/>
              <a:ext cx="349885" cy="241300"/>
            </a:xfrm>
            <a:custGeom>
              <a:avLst/>
              <a:gdLst/>
              <a:ahLst/>
              <a:cxnLst/>
              <a:rect l="l" t="t" r="r" b="b"/>
              <a:pathLst>
                <a:path w="349884" h="241300">
                  <a:moveTo>
                    <a:pt x="0" y="120006"/>
                  </a:moveTo>
                  <a:lnTo>
                    <a:pt x="128603" y="241270"/>
                  </a:lnTo>
                  <a:lnTo>
                    <a:pt x="349685" y="0"/>
                  </a:lnTo>
                </a:path>
              </a:pathLst>
            </a:custGeom>
            <a:ln w="38100">
              <a:solidFill>
                <a:srgbClr val="3B4245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29753C5-D1B7-4A28-BD1D-255820E8F5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13" y="1503576"/>
            <a:ext cx="526472" cy="526474"/>
          </a:xfrm>
          <a:prstGeom prst="rect">
            <a:avLst/>
          </a:prstGeom>
        </p:spPr>
      </p:pic>
      <p:sp>
        <p:nvSpPr>
          <p:cNvPr id="3" name="Текст 56">
            <a:extLst>
              <a:ext uri="{FF2B5EF4-FFF2-40B4-BE49-F238E27FC236}">
                <a16:creationId xmlns:a16="http://schemas.microsoft.com/office/drawing/2014/main" id="{A9FE0C87-70A2-A805-3E71-54ED581C1FE6}"/>
              </a:ext>
            </a:extLst>
          </p:cNvPr>
          <p:cNvSpPr txBox="1">
            <a:spLocks/>
          </p:cNvSpPr>
          <p:nvPr/>
        </p:nvSpPr>
        <p:spPr>
          <a:xfrm>
            <a:off x="3586082" y="1396925"/>
            <a:ext cx="2120974" cy="557112"/>
          </a:xfrm>
          <a:prstGeom prst="rect">
            <a:avLst/>
          </a:prstGeom>
        </p:spPr>
        <p:txBody>
          <a:bodyPr lIns="72000" tIns="36000" rIns="72000" bIns="36000"/>
          <a:lstStyle>
            <a:lvl1pPr marL="7701" algn="l">
              <a:lnSpc>
                <a:spcPct val="100000"/>
              </a:lnSpc>
              <a:spcBef>
                <a:spcPts val="1434"/>
              </a:spcBef>
              <a:defRPr sz="1940">
                <a:solidFill>
                  <a:srgbClr val="85BC24"/>
                </a:solidFill>
                <a:latin typeface="Montserrat Bold" panose="00000800000000000000" pitchFamily="2" charset="-52"/>
                <a:ea typeface="+mn-ea"/>
                <a:cs typeface="+mn-cs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ru-RU" sz="1400" kern="0"/>
              <a:t>Технические характеристики</a:t>
            </a:r>
            <a:endParaRPr lang="ru-RU" sz="1400" kern="0" dirty="0"/>
          </a:p>
        </p:txBody>
      </p:sp>
      <p:sp>
        <p:nvSpPr>
          <p:cNvPr id="6" name="Текст 57">
            <a:extLst>
              <a:ext uri="{FF2B5EF4-FFF2-40B4-BE49-F238E27FC236}">
                <a16:creationId xmlns:a16="http://schemas.microsoft.com/office/drawing/2014/main" id="{38286FC4-4A9B-17FC-4BF7-D8F36FAAB351}"/>
              </a:ext>
            </a:extLst>
          </p:cNvPr>
          <p:cNvSpPr txBox="1">
            <a:spLocks/>
          </p:cNvSpPr>
          <p:nvPr/>
        </p:nvSpPr>
        <p:spPr>
          <a:xfrm>
            <a:off x="3586082" y="1974415"/>
            <a:ext cx="881494" cy="407931"/>
          </a:xfrm>
          <a:prstGeom prst="rect">
            <a:avLst/>
          </a:prstGeom>
        </p:spPr>
        <p:txBody>
          <a:bodyPr lIns="72000" tIns="36000" rIns="72000" bIns="36000"/>
          <a:lstStyle>
            <a:lvl1pPr marL="7701" marR="3081" algn="l">
              <a:lnSpc>
                <a:spcPct val="102299"/>
              </a:lnSpc>
              <a:spcBef>
                <a:spcPts val="58"/>
              </a:spcBef>
              <a:defRPr sz="1182" b="0">
                <a:latin typeface="Montserrat Medium" panose="000006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kern="0" dirty="0">
                <a:solidFill>
                  <a:sysClr val="windowText" lastClr="000000"/>
                </a:solidFill>
              </a:rPr>
              <a:t>Тип монтажа</a:t>
            </a:r>
          </a:p>
        </p:txBody>
      </p:sp>
      <p:sp>
        <p:nvSpPr>
          <p:cNvPr id="7" name="Текст 58">
            <a:extLst>
              <a:ext uri="{FF2B5EF4-FFF2-40B4-BE49-F238E27FC236}">
                <a16:creationId xmlns:a16="http://schemas.microsoft.com/office/drawing/2014/main" id="{5F325C46-6211-55C6-8C37-F1F90750470D}"/>
              </a:ext>
            </a:extLst>
          </p:cNvPr>
          <p:cNvSpPr txBox="1">
            <a:spLocks/>
          </p:cNvSpPr>
          <p:nvPr/>
        </p:nvSpPr>
        <p:spPr>
          <a:xfrm>
            <a:off x="5193211" y="1975592"/>
            <a:ext cx="792964" cy="254828"/>
          </a:xfrm>
          <a:prstGeom prst="rect">
            <a:avLst/>
          </a:prstGeom>
        </p:spPr>
        <p:txBody>
          <a:bodyPr/>
          <a:lstStyle>
            <a:lvl1pPr marL="0" algn="l">
              <a:defRPr sz="1092" b="0">
                <a:latin typeface="Montserrat regular" panose="000005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kern="0">
                <a:solidFill>
                  <a:sysClr val="windowText" lastClr="000000"/>
                </a:solidFill>
              </a:rPr>
              <a:t>скрытый</a:t>
            </a:r>
            <a:endParaRPr lang="ru-RU" sz="9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Текст 57">
            <a:extLst>
              <a:ext uri="{FF2B5EF4-FFF2-40B4-BE49-F238E27FC236}">
                <a16:creationId xmlns:a16="http://schemas.microsoft.com/office/drawing/2014/main" id="{04E4F583-B92F-3F59-4482-36E8474C0B88}"/>
              </a:ext>
            </a:extLst>
          </p:cNvPr>
          <p:cNvSpPr txBox="1">
            <a:spLocks/>
          </p:cNvSpPr>
          <p:nvPr/>
        </p:nvSpPr>
        <p:spPr>
          <a:xfrm>
            <a:off x="3586081" y="2511069"/>
            <a:ext cx="1339021" cy="232517"/>
          </a:xfrm>
          <a:prstGeom prst="rect">
            <a:avLst/>
          </a:prstGeom>
        </p:spPr>
        <p:txBody>
          <a:bodyPr lIns="72000" tIns="36000" rIns="72000" bIns="36000"/>
          <a:lstStyle>
            <a:lvl1pPr marL="7701" marR="3081" algn="l">
              <a:lnSpc>
                <a:spcPct val="102299"/>
              </a:lnSpc>
              <a:spcBef>
                <a:spcPts val="58"/>
              </a:spcBef>
              <a:defRPr sz="1182" b="0">
                <a:latin typeface="Montserrat Medium" panose="000006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kern="0" dirty="0">
                <a:solidFill>
                  <a:sysClr val="windowText" lastClr="000000"/>
                </a:solidFill>
              </a:rPr>
              <a:t>Цвет</a:t>
            </a:r>
          </a:p>
        </p:txBody>
      </p:sp>
      <p:sp>
        <p:nvSpPr>
          <p:cNvPr id="11" name="Текст 58">
            <a:extLst>
              <a:ext uri="{FF2B5EF4-FFF2-40B4-BE49-F238E27FC236}">
                <a16:creationId xmlns:a16="http://schemas.microsoft.com/office/drawing/2014/main" id="{A9A64B1F-08EF-37D0-01B1-3BCDA92D9818}"/>
              </a:ext>
            </a:extLst>
          </p:cNvPr>
          <p:cNvSpPr txBox="1">
            <a:spLocks/>
          </p:cNvSpPr>
          <p:nvPr/>
        </p:nvSpPr>
        <p:spPr>
          <a:xfrm>
            <a:off x="5193211" y="2513529"/>
            <a:ext cx="1022688" cy="296376"/>
          </a:xfrm>
          <a:prstGeom prst="rect">
            <a:avLst/>
          </a:prstGeom>
        </p:spPr>
        <p:txBody>
          <a:bodyPr/>
          <a:lstStyle>
            <a:lvl1pPr marL="0" algn="l">
              <a:defRPr sz="1092" b="0">
                <a:latin typeface="Montserrat regular" panose="000005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kern="0" dirty="0">
                <a:solidFill>
                  <a:sysClr val="windowText" lastClr="000000"/>
                </a:solidFill>
              </a:rPr>
              <a:t>белый</a:t>
            </a:r>
          </a:p>
        </p:txBody>
      </p:sp>
      <p:sp>
        <p:nvSpPr>
          <p:cNvPr id="12" name="Текст 57">
            <a:extLst>
              <a:ext uri="{FF2B5EF4-FFF2-40B4-BE49-F238E27FC236}">
                <a16:creationId xmlns:a16="http://schemas.microsoft.com/office/drawing/2014/main" id="{BC99800D-EA51-71C7-CD4B-9B748453FCF9}"/>
              </a:ext>
            </a:extLst>
          </p:cNvPr>
          <p:cNvSpPr txBox="1">
            <a:spLocks/>
          </p:cNvSpPr>
          <p:nvPr/>
        </p:nvSpPr>
        <p:spPr>
          <a:xfrm>
            <a:off x="3586081" y="2895743"/>
            <a:ext cx="1339021" cy="396000"/>
          </a:xfrm>
          <a:prstGeom prst="rect">
            <a:avLst/>
          </a:prstGeom>
        </p:spPr>
        <p:txBody>
          <a:bodyPr lIns="72000" tIns="36000" rIns="72000" bIns="36000"/>
          <a:lstStyle>
            <a:lvl1pPr marL="7701" marR="3081" algn="l">
              <a:lnSpc>
                <a:spcPct val="102299"/>
              </a:lnSpc>
              <a:spcBef>
                <a:spcPts val="58"/>
              </a:spcBef>
              <a:defRPr sz="1182" b="0">
                <a:latin typeface="Montserrat Medium" panose="000006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kern="0" dirty="0">
                <a:solidFill>
                  <a:sysClr val="windowText" lastClr="000000"/>
                </a:solidFill>
              </a:rPr>
              <a:t>Максимальное напряжение</a:t>
            </a:r>
          </a:p>
        </p:txBody>
      </p:sp>
      <p:sp>
        <p:nvSpPr>
          <p:cNvPr id="13" name="Текст 58">
            <a:extLst>
              <a:ext uri="{FF2B5EF4-FFF2-40B4-BE49-F238E27FC236}">
                <a16:creationId xmlns:a16="http://schemas.microsoft.com/office/drawing/2014/main" id="{3FC03F82-C304-509D-0BAC-CD1DBA2AFA3D}"/>
              </a:ext>
            </a:extLst>
          </p:cNvPr>
          <p:cNvSpPr txBox="1">
            <a:spLocks/>
          </p:cNvSpPr>
          <p:nvPr/>
        </p:nvSpPr>
        <p:spPr>
          <a:xfrm>
            <a:off x="5193211" y="2900691"/>
            <a:ext cx="954159" cy="280301"/>
          </a:xfrm>
          <a:prstGeom prst="rect">
            <a:avLst/>
          </a:prstGeom>
        </p:spPr>
        <p:txBody>
          <a:bodyPr/>
          <a:lstStyle>
            <a:lvl1pPr marL="0" algn="l">
              <a:defRPr sz="1092" b="0">
                <a:latin typeface="Montserrat regular" panose="000005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kern="0" dirty="0">
                <a:solidFill>
                  <a:sysClr val="windowText" lastClr="000000"/>
                </a:solidFill>
              </a:rPr>
              <a:t>250/50 Гц</a:t>
            </a:r>
          </a:p>
        </p:txBody>
      </p:sp>
      <p:sp>
        <p:nvSpPr>
          <p:cNvPr id="15" name="Текст 57">
            <a:extLst>
              <a:ext uri="{FF2B5EF4-FFF2-40B4-BE49-F238E27FC236}">
                <a16:creationId xmlns:a16="http://schemas.microsoft.com/office/drawing/2014/main" id="{406AE391-206D-AF87-BA1A-B1AC03930571}"/>
              </a:ext>
            </a:extLst>
          </p:cNvPr>
          <p:cNvSpPr txBox="1">
            <a:spLocks/>
          </p:cNvSpPr>
          <p:nvPr/>
        </p:nvSpPr>
        <p:spPr>
          <a:xfrm>
            <a:off x="3586081" y="3434563"/>
            <a:ext cx="1699565" cy="396000"/>
          </a:xfrm>
          <a:prstGeom prst="rect">
            <a:avLst/>
          </a:prstGeom>
        </p:spPr>
        <p:txBody>
          <a:bodyPr lIns="72000" tIns="36000" rIns="72000" bIns="36000"/>
          <a:lstStyle>
            <a:lvl1pPr marL="7701" marR="3081" algn="l">
              <a:lnSpc>
                <a:spcPct val="102299"/>
              </a:lnSpc>
              <a:spcBef>
                <a:spcPts val="58"/>
              </a:spcBef>
              <a:defRPr sz="1182" b="0">
                <a:latin typeface="Montserrat Medium" panose="000006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kern="0" dirty="0">
                <a:solidFill>
                  <a:sysClr val="windowText" lastClr="000000"/>
                </a:solidFill>
              </a:rPr>
              <a:t>Номинальный ток </a:t>
            </a:r>
            <a:br>
              <a:rPr lang="ru-RU" sz="1050" kern="0" dirty="0">
                <a:solidFill>
                  <a:sysClr val="windowText" lastClr="000000"/>
                </a:solidFill>
              </a:rPr>
            </a:br>
            <a:r>
              <a:rPr lang="ru-RU" sz="1050" kern="0" dirty="0">
                <a:solidFill>
                  <a:sysClr val="windowText" lastClr="000000"/>
                </a:solidFill>
              </a:rPr>
              <a:t>для выключателей</a:t>
            </a:r>
          </a:p>
        </p:txBody>
      </p:sp>
      <p:sp>
        <p:nvSpPr>
          <p:cNvPr id="16" name="Текст 58">
            <a:extLst>
              <a:ext uri="{FF2B5EF4-FFF2-40B4-BE49-F238E27FC236}">
                <a16:creationId xmlns:a16="http://schemas.microsoft.com/office/drawing/2014/main" id="{457060A5-7722-F0E3-254E-0034E1A92A8F}"/>
              </a:ext>
            </a:extLst>
          </p:cNvPr>
          <p:cNvSpPr txBox="1">
            <a:spLocks/>
          </p:cNvSpPr>
          <p:nvPr/>
        </p:nvSpPr>
        <p:spPr>
          <a:xfrm>
            <a:off x="5193211" y="3436414"/>
            <a:ext cx="603091" cy="280301"/>
          </a:xfrm>
          <a:prstGeom prst="rect">
            <a:avLst/>
          </a:prstGeom>
        </p:spPr>
        <p:txBody>
          <a:bodyPr/>
          <a:lstStyle>
            <a:lvl1pPr marL="0" algn="l">
              <a:defRPr sz="1092" b="0">
                <a:latin typeface="Montserrat regular" panose="000005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kern="0" dirty="0">
                <a:solidFill>
                  <a:sysClr val="windowText" lastClr="000000"/>
                </a:solidFill>
              </a:rPr>
              <a:t>10 А</a:t>
            </a:r>
          </a:p>
        </p:txBody>
      </p:sp>
      <p:sp>
        <p:nvSpPr>
          <p:cNvPr id="17" name="Текст 57">
            <a:extLst>
              <a:ext uri="{FF2B5EF4-FFF2-40B4-BE49-F238E27FC236}">
                <a16:creationId xmlns:a16="http://schemas.microsoft.com/office/drawing/2014/main" id="{013D6EFF-4AF3-2CA7-7B30-0F018C593D85}"/>
              </a:ext>
            </a:extLst>
          </p:cNvPr>
          <p:cNvSpPr txBox="1">
            <a:spLocks/>
          </p:cNvSpPr>
          <p:nvPr/>
        </p:nvSpPr>
        <p:spPr>
          <a:xfrm>
            <a:off x="3586082" y="4507432"/>
            <a:ext cx="1464477" cy="396000"/>
          </a:xfrm>
          <a:prstGeom prst="rect">
            <a:avLst/>
          </a:prstGeom>
        </p:spPr>
        <p:txBody>
          <a:bodyPr lIns="72000" tIns="36000" rIns="72000" bIns="36000"/>
          <a:lstStyle>
            <a:lvl1pPr marL="7701" marR="3081" algn="l">
              <a:lnSpc>
                <a:spcPct val="102299"/>
              </a:lnSpc>
              <a:spcBef>
                <a:spcPts val="58"/>
              </a:spcBef>
              <a:defRPr sz="1182" b="0">
                <a:latin typeface="Montserrat Medium" panose="000006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kern="0" dirty="0">
                <a:solidFill>
                  <a:sysClr val="windowText" lastClr="000000"/>
                </a:solidFill>
              </a:rPr>
              <a:t>Способ крепления</a:t>
            </a:r>
          </a:p>
        </p:txBody>
      </p:sp>
      <p:sp>
        <p:nvSpPr>
          <p:cNvPr id="18" name="Текст 58">
            <a:extLst>
              <a:ext uri="{FF2B5EF4-FFF2-40B4-BE49-F238E27FC236}">
                <a16:creationId xmlns:a16="http://schemas.microsoft.com/office/drawing/2014/main" id="{1C3AB1F6-476D-7C2F-C629-FFD3CF73E4CE}"/>
              </a:ext>
            </a:extLst>
          </p:cNvPr>
          <p:cNvSpPr txBox="1">
            <a:spLocks/>
          </p:cNvSpPr>
          <p:nvPr/>
        </p:nvSpPr>
        <p:spPr>
          <a:xfrm>
            <a:off x="5193211" y="4510381"/>
            <a:ext cx="1414061" cy="332593"/>
          </a:xfrm>
          <a:prstGeom prst="rect">
            <a:avLst/>
          </a:prstGeom>
        </p:spPr>
        <p:txBody>
          <a:bodyPr/>
          <a:lstStyle>
            <a:lvl1pPr marL="0" algn="l">
              <a:defRPr sz="1092" b="0">
                <a:latin typeface="Montserrat regular" panose="000005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kern="0" dirty="0">
                <a:solidFill>
                  <a:sysClr val="windowText" lastClr="000000"/>
                </a:solidFill>
              </a:rPr>
              <a:t>винты </a:t>
            </a:r>
            <a:br>
              <a:rPr lang="ru-RU" sz="900" kern="0" dirty="0">
                <a:solidFill>
                  <a:sysClr val="windowText" lastClr="000000"/>
                </a:solidFill>
              </a:rPr>
            </a:br>
            <a:r>
              <a:rPr lang="ru-RU" sz="900" kern="0" dirty="0">
                <a:solidFill>
                  <a:sysClr val="windowText" lastClr="000000"/>
                </a:solidFill>
              </a:rPr>
              <a:t>и распорные лапки</a:t>
            </a:r>
          </a:p>
        </p:txBody>
      </p:sp>
      <p:sp>
        <p:nvSpPr>
          <p:cNvPr id="19" name="Текст 57">
            <a:extLst>
              <a:ext uri="{FF2B5EF4-FFF2-40B4-BE49-F238E27FC236}">
                <a16:creationId xmlns:a16="http://schemas.microsoft.com/office/drawing/2014/main" id="{1BCE5BCE-FF90-064B-4F63-CA6851994AD1}"/>
              </a:ext>
            </a:extLst>
          </p:cNvPr>
          <p:cNvSpPr txBox="1">
            <a:spLocks/>
          </p:cNvSpPr>
          <p:nvPr/>
        </p:nvSpPr>
        <p:spPr>
          <a:xfrm>
            <a:off x="3586081" y="3975757"/>
            <a:ext cx="1590485" cy="396000"/>
          </a:xfrm>
          <a:prstGeom prst="rect">
            <a:avLst/>
          </a:prstGeom>
        </p:spPr>
        <p:txBody>
          <a:bodyPr lIns="72000" tIns="36000" rIns="72000" bIns="36000"/>
          <a:lstStyle>
            <a:lvl1pPr marL="7701" marR="3081" algn="l">
              <a:lnSpc>
                <a:spcPct val="102299"/>
              </a:lnSpc>
              <a:spcBef>
                <a:spcPts val="58"/>
              </a:spcBef>
              <a:defRPr sz="1182" b="0">
                <a:latin typeface="Montserrat Medium" panose="000006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kern="0" dirty="0">
                <a:solidFill>
                  <a:sysClr val="windowText" lastClr="000000"/>
                </a:solidFill>
              </a:rPr>
              <a:t>Номинальный ток </a:t>
            </a:r>
            <a:br>
              <a:rPr lang="ru-RU" sz="1050" kern="0" dirty="0">
                <a:solidFill>
                  <a:sysClr val="windowText" lastClr="000000"/>
                </a:solidFill>
              </a:rPr>
            </a:br>
            <a:r>
              <a:rPr lang="ru-RU" sz="1050" kern="0" dirty="0">
                <a:solidFill>
                  <a:sysClr val="windowText" lastClr="000000"/>
                </a:solidFill>
              </a:rPr>
              <a:t>для розеток</a:t>
            </a:r>
          </a:p>
        </p:txBody>
      </p:sp>
      <p:sp>
        <p:nvSpPr>
          <p:cNvPr id="20" name="Текст 58">
            <a:extLst>
              <a:ext uri="{FF2B5EF4-FFF2-40B4-BE49-F238E27FC236}">
                <a16:creationId xmlns:a16="http://schemas.microsoft.com/office/drawing/2014/main" id="{02B9057D-733F-4A42-6D80-885EF285D2C7}"/>
              </a:ext>
            </a:extLst>
          </p:cNvPr>
          <p:cNvSpPr txBox="1">
            <a:spLocks/>
          </p:cNvSpPr>
          <p:nvPr/>
        </p:nvSpPr>
        <p:spPr>
          <a:xfrm>
            <a:off x="5178262" y="3977726"/>
            <a:ext cx="879637" cy="280301"/>
          </a:xfrm>
          <a:prstGeom prst="rect">
            <a:avLst/>
          </a:prstGeom>
        </p:spPr>
        <p:txBody>
          <a:bodyPr/>
          <a:lstStyle>
            <a:lvl1pPr marL="0" algn="l">
              <a:defRPr sz="1092" b="0">
                <a:latin typeface="Montserrat regular" panose="000005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kern="0" dirty="0">
                <a:solidFill>
                  <a:sysClr val="windowText" lastClr="000000"/>
                </a:solidFill>
              </a:rPr>
              <a:t>10 A </a:t>
            </a:r>
            <a:r>
              <a:rPr lang="ru-RU" sz="900" kern="0" dirty="0">
                <a:solidFill>
                  <a:sysClr val="windowText" lastClr="000000"/>
                </a:solidFill>
              </a:rPr>
              <a:t>и 16 А</a:t>
            </a:r>
          </a:p>
        </p:txBody>
      </p:sp>
      <p:sp>
        <p:nvSpPr>
          <p:cNvPr id="21" name="Текст 57">
            <a:extLst>
              <a:ext uri="{FF2B5EF4-FFF2-40B4-BE49-F238E27FC236}">
                <a16:creationId xmlns:a16="http://schemas.microsoft.com/office/drawing/2014/main" id="{4FF9BB0B-9009-D3D1-B3D9-89EDD3434C3D}"/>
              </a:ext>
            </a:extLst>
          </p:cNvPr>
          <p:cNvSpPr txBox="1">
            <a:spLocks/>
          </p:cNvSpPr>
          <p:nvPr/>
        </p:nvSpPr>
        <p:spPr>
          <a:xfrm>
            <a:off x="3586082" y="5054981"/>
            <a:ext cx="1500282" cy="540000"/>
          </a:xfrm>
          <a:prstGeom prst="rect">
            <a:avLst/>
          </a:prstGeom>
        </p:spPr>
        <p:txBody>
          <a:bodyPr lIns="72000" tIns="36000" rIns="72000" bIns="36000"/>
          <a:lstStyle>
            <a:lvl1pPr marL="7701" marR="3081" algn="l">
              <a:lnSpc>
                <a:spcPct val="102299"/>
              </a:lnSpc>
              <a:spcBef>
                <a:spcPts val="58"/>
              </a:spcBef>
              <a:defRPr sz="1182" b="0">
                <a:latin typeface="Montserrat Medium" panose="000006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kern="0" dirty="0">
                <a:solidFill>
                  <a:sysClr val="windowText" lastClr="000000"/>
                </a:solidFill>
              </a:rPr>
              <a:t>Сечение подключаемых проводов</a:t>
            </a:r>
          </a:p>
        </p:txBody>
      </p:sp>
      <p:sp>
        <p:nvSpPr>
          <p:cNvPr id="22" name="Текст 58">
            <a:extLst>
              <a:ext uri="{FF2B5EF4-FFF2-40B4-BE49-F238E27FC236}">
                <a16:creationId xmlns:a16="http://schemas.microsoft.com/office/drawing/2014/main" id="{669BF548-FDCC-191B-E069-61B8811B5FDE}"/>
              </a:ext>
            </a:extLst>
          </p:cNvPr>
          <p:cNvSpPr txBox="1">
            <a:spLocks/>
          </p:cNvSpPr>
          <p:nvPr/>
        </p:nvSpPr>
        <p:spPr>
          <a:xfrm>
            <a:off x="5193211" y="4996518"/>
            <a:ext cx="831064" cy="280301"/>
          </a:xfrm>
          <a:prstGeom prst="rect">
            <a:avLst/>
          </a:prstGeom>
        </p:spPr>
        <p:txBody>
          <a:bodyPr/>
          <a:lstStyle>
            <a:lvl1pPr marL="0" algn="l">
              <a:defRPr sz="1092" b="0">
                <a:latin typeface="Montserrat regular" panose="000005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83"/>
              </a:lnSpc>
              <a:spcBef>
                <a:spcPts val="136"/>
              </a:spcBef>
            </a:pPr>
            <a:r>
              <a:rPr lang="ru-RU" sz="900" dirty="0">
                <a:solidFill>
                  <a:srgbClr val="404040"/>
                </a:solidFill>
                <a:cs typeface="Arial"/>
              </a:rPr>
              <a:t>до 2,5</a:t>
            </a:r>
            <a:r>
              <a:rPr lang="ru-RU" sz="900" spc="11" dirty="0">
                <a:solidFill>
                  <a:srgbClr val="404040"/>
                </a:solidFill>
                <a:cs typeface="Arial"/>
              </a:rPr>
              <a:t> </a:t>
            </a:r>
            <a:r>
              <a:rPr lang="ru-RU" sz="900" dirty="0">
                <a:solidFill>
                  <a:srgbClr val="404040"/>
                </a:solidFill>
                <a:cs typeface="Arial"/>
              </a:rPr>
              <a:t>мм²</a:t>
            </a:r>
          </a:p>
        </p:txBody>
      </p:sp>
      <p:sp>
        <p:nvSpPr>
          <p:cNvPr id="23" name="Текст 57">
            <a:extLst>
              <a:ext uri="{FF2B5EF4-FFF2-40B4-BE49-F238E27FC236}">
                <a16:creationId xmlns:a16="http://schemas.microsoft.com/office/drawing/2014/main" id="{ADD83B29-501D-866B-FA41-4C7B1DC54360}"/>
              </a:ext>
            </a:extLst>
          </p:cNvPr>
          <p:cNvSpPr txBox="1">
            <a:spLocks/>
          </p:cNvSpPr>
          <p:nvPr/>
        </p:nvSpPr>
        <p:spPr>
          <a:xfrm>
            <a:off x="3586081" y="5754470"/>
            <a:ext cx="1185765" cy="396000"/>
          </a:xfrm>
          <a:prstGeom prst="rect">
            <a:avLst/>
          </a:prstGeom>
        </p:spPr>
        <p:txBody>
          <a:bodyPr lIns="72000" tIns="36000" rIns="72000" bIns="36000"/>
          <a:lstStyle>
            <a:lvl1pPr marL="7701" marR="3081" algn="l">
              <a:lnSpc>
                <a:spcPct val="102299"/>
              </a:lnSpc>
              <a:spcBef>
                <a:spcPts val="58"/>
              </a:spcBef>
              <a:defRPr sz="1182" b="0">
                <a:latin typeface="Montserrat Medium" panose="000006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kern="0" dirty="0">
                <a:solidFill>
                  <a:sysClr val="windowText" lastClr="000000"/>
                </a:solidFill>
              </a:rPr>
              <a:t>Степень защиты</a:t>
            </a:r>
          </a:p>
        </p:txBody>
      </p:sp>
      <p:sp>
        <p:nvSpPr>
          <p:cNvPr id="24" name="Текст 58">
            <a:extLst>
              <a:ext uri="{FF2B5EF4-FFF2-40B4-BE49-F238E27FC236}">
                <a16:creationId xmlns:a16="http://schemas.microsoft.com/office/drawing/2014/main" id="{F14BA4E7-F3E6-B20F-6467-2F0AF803502F}"/>
              </a:ext>
            </a:extLst>
          </p:cNvPr>
          <p:cNvSpPr txBox="1">
            <a:spLocks/>
          </p:cNvSpPr>
          <p:nvPr/>
        </p:nvSpPr>
        <p:spPr>
          <a:xfrm>
            <a:off x="5193211" y="5756851"/>
            <a:ext cx="551664" cy="276487"/>
          </a:xfrm>
          <a:prstGeom prst="rect">
            <a:avLst/>
          </a:prstGeom>
        </p:spPr>
        <p:txBody>
          <a:bodyPr/>
          <a:lstStyle>
            <a:lvl1pPr marL="0" algn="l">
              <a:defRPr sz="1092" b="0">
                <a:latin typeface="Montserrat regular" panose="000005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kern="0" dirty="0">
                <a:solidFill>
                  <a:sysClr val="windowText" lastClr="000000"/>
                </a:solidFill>
              </a:rPr>
              <a:t>IP20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0E63528F-A390-4E9A-86CC-601EE2197F78}"/>
              </a:ext>
            </a:extLst>
          </p:cNvPr>
          <p:cNvCxnSpPr/>
          <p:nvPr/>
        </p:nvCxnSpPr>
        <p:spPr>
          <a:xfrm>
            <a:off x="3651249" y="2432632"/>
            <a:ext cx="280800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FE1FADBB-E033-A58A-3BC8-AB0A2AD6BF5A}"/>
              </a:ext>
            </a:extLst>
          </p:cNvPr>
          <p:cNvCxnSpPr/>
          <p:nvPr/>
        </p:nvCxnSpPr>
        <p:spPr>
          <a:xfrm>
            <a:off x="3651249" y="2814379"/>
            <a:ext cx="280800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7C9744C4-7B7F-D1CA-97D2-7AD498BFAE9E}"/>
              </a:ext>
            </a:extLst>
          </p:cNvPr>
          <p:cNvCxnSpPr/>
          <p:nvPr/>
        </p:nvCxnSpPr>
        <p:spPr>
          <a:xfrm>
            <a:off x="3651249" y="3354343"/>
            <a:ext cx="280800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C1C69237-2FEF-3CD9-F7EF-E249638A8F66}"/>
              </a:ext>
            </a:extLst>
          </p:cNvPr>
          <p:cNvCxnSpPr/>
          <p:nvPr/>
        </p:nvCxnSpPr>
        <p:spPr>
          <a:xfrm>
            <a:off x="3651249" y="3897183"/>
            <a:ext cx="280800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ED6A94CC-5CE4-A71B-785C-26FBC0CE6D82}"/>
              </a:ext>
            </a:extLst>
          </p:cNvPr>
          <p:cNvCxnSpPr/>
          <p:nvPr/>
        </p:nvCxnSpPr>
        <p:spPr>
          <a:xfrm>
            <a:off x="3651249" y="4431936"/>
            <a:ext cx="280800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EC2A8132-DA04-134C-DC7B-89C5260C8660}"/>
              </a:ext>
            </a:extLst>
          </p:cNvPr>
          <p:cNvCxnSpPr/>
          <p:nvPr/>
        </p:nvCxnSpPr>
        <p:spPr>
          <a:xfrm>
            <a:off x="3651249" y="4971278"/>
            <a:ext cx="280800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CB0D5880-6A05-5AFC-C422-56D9DD0A8169}"/>
              </a:ext>
            </a:extLst>
          </p:cNvPr>
          <p:cNvCxnSpPr/>
          <p:nvPr/>
        </p:nvCxnSpPr>
        <p:spPr>
          <a:xfrm>
            <a:off x="3651249" y="5679799"/>
            <a:ext cx="280800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4FC447C3-3E3E-089E-2898-8EE98098F684}"/>
              </a:ext>
            </a:extLst>
          </p:cNvPr>
          <p:cNvCxnSpPr/>
          <p:nvPr/>
        </p:nvCxnSpPr>
        <p:spPr>
          <a:xfrm>
            <a:off x="3651249" y="6218881"/>
            <a:ext cx="280800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1896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0959E10-9BE6-9876-6609-2329ADC5E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86" y="299075"/>
            <a:ext cx="3220266" cy="2244111"/>
          </a:xfrm>
        </p:spPr>
        <p:txBody>
          <a:bodyPr/>
          <a:lstStyle/>
          <a:p>
            <a:r>
              <a:rPr lang="ru-RU" dirty="0"/>
              <a:t>03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30F78A5F-9190-A039-86BE-453C865732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3103" y="5762493"/>
            <a:ext cx="3373402" cy="476210"/>
          </a:xfrm>
        </p:spPr>
        <p:txBody>
          <a:bodyPr/>
          <a:lstStyle/>
          <a:p>
            <a:r>
              <a:rPr lang="ru-RU" cap="all" dirty="0"/>
              <a:t>СЕРИЯ </a:t>
            </a:r>
            <a:r>
              <a:rPr lang="en-US" cap="all" dirty="0"/>
              <a:t>oktaVa</a:t>
            </a:r>
          </a:p>
        </p:txBody>
      </p:sp>
      <p:pic>
        <p:nvPicPr>
          <p:cNvPr id="4" name="Рисунок 3" hidden="1">
            <a:extLst>
              <a:ext uri="{FF2B5EF4-FFF2-40B4-BE49-F238E27FC236}">
                <a16:creationId xmlns:a16="http://schemas.microsoft.com/office/drawing/2014/main" id="{18110DBD-106A-4D23-8D3C-01BF337A216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5" r="6329"/>
          <a:stretch/>
        </p:blipFill>
        <p:spPr>
          <a:xfrm>
            <a:off x="6177832" y="0"/>
            <a:ext cx="6014168" cy="6858000"/>
          </a:xfrm>
        </p:spPr>
      </p:pic>
      <p:pic>
        <p:nvPicPr>
          <p:cNvPr id="8" name="Рисунок 7" descr="Изображение выглядит как облако, на открытом воздухе, небо, строительство&#10;&#10;Контент, сгенерированный ИИ, может содержать ошибки." hidden="1">
            <a:extLst>
              <a:ext uri="{FF2B5EF4-FFF2-40B4-BE49-F238E27FC236}">
                <a16:creationId xmlns:a16="http://schemas.microsoft.com/office/drawing/2014/main" id="{0936641F-8017-43C5-8510-8313A0F022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15071" b="3156"/>
          <a:stretch/>
        </p:blipFill>
        <p:spPr>
          <a:xfrm>
            <a:off x="6177833" y="1"/>
            <a:ext cx="6014167" cy="68579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C9EA612-7B2A-43A3-8C1B-3ABBEBB277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2"/>
          <a:stretch/>
        </p:blipFill>
        <p:spPr>
          <a:xfrm>
            <a:off x="5829299" y="0"/>
            <a:ext cx="6514541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495316-814C-C32B-E66B-416327357A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5487" y="7729059"/>
            <a:ext cx="1070435" cy="108673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49BCFF-D23F-2065-B9F4-FFA5221BDA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5858" y="5430954"/>
            <a:ext cx="982752" cy="9987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09D746-B84D-4A8E-31C6-21F453D548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6936" y="7729059"/>
            <a:ext cx="1089460" cy="10867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5E4BFA-3660-DDFD-A283-3AD234DDB8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4991" y="5430954"/>
            <a:ext cx="977497" cy="9987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14712C8-66F3-0161-F154-1DF3CCF9F5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9566" y="3055303"/>
            <a:ext cx="565237" cy="5652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0B6F365-D88A-80A3-70DE-64CDDD26E7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4948" y="1424965"/>
            <a:ext cx="576000" cy="57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ED4AF0E-BBD8-6B2D-8678-9E3A9340D8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3614948" y="5037658"/>
            <a:ext cx="560432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55439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BDE5AA1-D014-4A43-8525-51CCF08ED8E8}"/>
              </a:ext>
            </a:extLst>
          </p:cNvPr>
          <p:cNvSpPr/>
          <p:nvPr/>
        </p:nvSpPr>
        <p:spPr>
          <a:xfrm>
            <a:off x="6816080" y="1094658"/>
            <a:ext cx="5375920" cy="57624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4" name="Заголовок 53">
            <a:extLst>
              <a:ext uri="{FF2B5EF4-FFF2-40B4-BE49-F238E27FC236}">
                <a16:creationId xmlns:a16="http://schemas.microsoft.com/office/drawing/2014/main" id="{5E568CAC-9C2F-1988-CBBF-D36C66590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cap="all" dirty="0"/>
              <a:t>Серия </a:t>
            </a:r>
            <a:r>
              <a:rPr lang="en-US" cap="all" dirty="0"/>
              <a:t>oktaVa</a:t>
            </a:r>
            <a:endParaRPr lang="ru-RU" cap="all" dirty="0"/>
          </a:p>
        </p:txBody>
      </p:sp>
      <p:sp>
        <p:nvSpPr>
          <p:cNvPr id="62" name="Текст 56">
            <a:extLst>
              <a:ext uri="{FF2B5EF4-FFF2-40B4-BE49-F238E27FC236}">
                <a16:creationId xmlns:a16="http://schemas.microsoft.com/office/drawing/2014/main" id="{180480E2-53A4-4ECC-8484-A74422ECC70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86082" y="1396925"/>
            <a:ext cx="2120974" cy="557112"/>
          </a:xfrm>
        </p:spPr>
        <p:txBody>
          <a:bodyPr lIns="72000" tIns="36000" rIns="72000" bIns="36000"/>
          <a:lstStyle/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ru-RU" sz="1400" dirty="0"/>
              <a:t>Технические характеристики</a:t>
            </a:r>
          </a:p>
        </p:txBody>
      </p:sp>
      <p:sp>
        <p:nvSpPr>
          <p:cNvPr id="63" name="Текст 57">
            <a:extLst>
              <a:ext uri="{FF2B5EF4-FFF2-40B4-BE49-F238E27FC236}">
                <a16:creationId xmlns:a16="http://schemas.microsoft.com/office/drawing/2014/main" id="{FB3C0AF5-31A4-4CC3-86E8-CDE1C1C22F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86082" y="1974415"/>
            <a:ext cx="881494" cy="407931"/>
          </a:xfrm>
        </p:spPr>
        <p:txBody>
          <a:bodyPr lIns="72000" tIns="36000" rIns="72000" bIns="36000"/>
          <a:lstStyle/>
          <a:p>
            <a:r>
              <a:rPr lang="ru-RU" sz="1050" dirty="0"/>
              <a:t>Тип монтажа</a:t>
            </a:r>
          </a:p>
        </p:txBody>
      </p:sp>
      <p:sp>
        <p:nvSpPr>
          <p:cNvPr id="64" name="Текст 58">
            <a:extLst>
              <a:ext uri="{FF2B5EF4-FFF2-40B4-BE49-F238E27FC236}">
                <a16:creationId xmlns:a16="http://schemas.microsoft.com/office/drawing/2014/main" id="{90E52BC8-31E4-4B5A-84E7-A90C48978E7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93211" y="1977947"/>
            <a:ext cx="792964" cy="254828"/>
          </a:xfrm>
        </p:spPr>
        <p:txBody>
          <a:bodyPr/>
          <a:lstStyle/>
          <a:p>
            <a:r>
              <a:rPr lang="ru-RU" sz="900" dirty="0"/>
              <a:t>открытый</a:t>
            </a:r>
          </a:p>
        </p:txBody>
      </p:sp>
      <p:sp>
        <p:nvSpPr>
          <p:cNvPr id="65" name="Текст 65">
            <a:extLst>
              <a:ext uri="{FF2B5EF4-FFF2-40B4-BE49-F238E27FC236}">
                <a16:creationId xmlns:a16="http://schemas.microsoft.com/office/drawing/2014/main" id="{D8E5724F-416F-42B8-ADDA-59C3FA46D4D9}"/>
              </a:ext>
            </a:extLst>
          </p:cNvPr>
          <p:cNvSpPr txBox="1">
            <a:spLocks/>
          </p:cNvSpPr>
          <p:nvPr/>
        </p:nvSpPr>
        <p:spPr>
          <a:xfrm>
            <a:off x="1194822" y="1393325"/>
            <a:ext cx="2099596" cy="502359"/>
          </a:xfrm>
          <a:prstGeom prst="rect">
            <a:avLst/>
          </a:prstGeom>
        </p:spPr>
        <p:txBody>
          <a:bodyPr lIns="72000" tIns="36000" rIns="72000" bIns="36000"/>
          <a:lstStyle>
            <a:lvl1pPr marL="7701" algn="l">
              <a:lnSpc>
                <a:spcPct val="100000"/>
              </a:lnSpc>
              <a:spcBef>
                <a:spcPts val="1434"/>
              </a:spcBef>
              <a:defRPr sz="1940">
                <a:solidFill>
                  <a:srgbClr val="85BC24"/>
                </a:solidFill>
                <a:latin typeface="Montserrat Bold" panose="00000800000000000000" pitchFamily="2" charset="-52"/>
                <a:ea typeface="+mn-ea"/>
                <a:cs typeface="+mn-cs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ru-RU" sz="1400" kern="0" dirty="0"/>
              <a:t>Стабильность функционирования</a:t>
            </a:r>
          </a:p>
        </p:txBody>
      </p:sp>
      <p:sp>
        <p:nvSpPr>
          <p:cNvPr id="78" name="Текст 66">
            <a:extLst>
              <a:ext uri="{FF2B5EF4-FFF2-40B4-BE49-F238E27FC236}">
                <a16:creationId xmlns:a16="http://schemas.microsoft.com/office/drawing/2014/main" id="{8D6FF6B7-6949-49C2-B69D-3933E958997E}"/>
              </a:ext>
            </a:extLst>
          </p:cNvPr>
          <p:cNvSpPr txBox="1">
            <a:spLocks/>
          </p:cNvSpPr>
          <p:nvPr/>
        </p:nvSpPr>
        <p:spPr>
          <a:xfrm>
            <a:off x="1186770" y="1841049"/>
            <a:ext cx="2165143" cy="502359"/>
          </a:xfrm>
          <a:prstGeom prst="rect">
            <a:avLst/>
          </a:prstGeom>
        </p:spPr>
        <p:txBody>
          <a:bodyPr/>
          <a:lstStyle>
            <a:lvl1pPr marL="0" algn="l">
              <a:defRPr sz="1182" b="0">
                <a:latin typeface="Montserrat regular" panose="000005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kern="0" dirty="0">
                <a:solidFill>
                  <a:sysClr val="windowText" lastClr="000000"/>
                </a:solidFill>
              </a:rPr>
              <a:t>Надежная эксплуатация благодаря продуманной конструкции</a:t>
            </a:r>
          </a:p>
        </p:txBody>
      </p:sp>
      <p:sp>
        <p:nvSpPr>
          <p:cNvPr id="79" name="Текст 67">
            <a:extLst>
              <a:ext uri="{FF2B5EF4-FFF2-40B4-BE49-F238E27FC236}">
                <a16:creationId xmlns:a16="http://schemas.microsoft.com/office/drawing/2014/main" id="{84DE8966-8422-41A7-BFB9-4CE2E591D284}"/>
              </a:ext>
            </a:extLst>
          </p:cNvPr>
          <p:cNvSpPr txBox="1">
            <a:spLocks/>
          </p:cNvSpPr>
          <p:nvPr/>
        </p:nvSpPr>
        <p:spPr>
          <a:xfrm>
            <a:off x="1194822" y="4974365"/>
            <a:ext cx="2182451" cy="456590"/>
          </a:xfrm>
          <a:prstGeom prst="rect">
            <a:avLst/>
          </a:prstGeom>
        </p:spPr>
        <p:txBody>
          <a:bodyPr lIns="72000" tIns="36000" rIns="72000" bIns="36000"/>
          <a:lstStyle>
            <a:lvl1pPr marL="7701" algn="l">
              <a:lnSpc>
                <a:spcPct val="100000"/>
              </a:lnSpc>
              <a:spcBef>
                <a:spcPts val="1434"/>
              </a:spcBef>
              <a:defRPr sz="1940">
                <a:solidFill>
                  <a:srgbClr val="85BC24"/>
                </a:solidFill>
                <a:latin typeface="Montserrat Bold" panose="00000800000000000000" pitchFamily="2" charset="-52"/>
                <a:ea typeface="+mn-ea"/>
                <a:cs typeface="+mn-cs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ru-RU" sz="1400" kern="0" dirty="0"/>
              <a:t>Экономия </a:t>
            </a:r>
            <a:br>
              <a:rPr lang="ru-RU" sz="1400" kern="0" dirty="0"/>
            </a:br>
            <a:r>
              <a:rPr lang="ru-RU" sz="1400" kern="0" dirty="0"/>
              <a:t>на монтаже</a:t>
            </a:r>
          </a:p>
        </p:txBody>
      </p:sp>
      <p:sp>
        <p:nvSpPr>
          <p:cNvPr id="86" name="Текст 68">
            <a:extLst>
              <a:ext uri="{FF2B5EF4-FFF2-40B4-BE49-F238E27FC236}">
                <a16:creationId xmlns:a16="http://schemas.microsoft.com/office/drawing/2014/main" id="{B5EB8C9D-8F57-4F5C-B087-16DDD72E9294}"/>
              </a:ext>
            </a:extLst>
          </p:cNvPr>
          <p:cNvSpPr txBox="1">
            <a:spLocks/>
          </p:cNvSpPr>
          <p:nvPr/>
        </p:nvSpPr>
        <p:spPr>
          <a:xfrm>
            <a:off x="1186770" y="5435329"/>
            <a:ext cx="1885301" cy="1070857"/>
          </a:xfrm>
          <a:prstGeom prst="rect">
            <a:avLst/>
          </a:prstGeom>
        </p:spPr>
        <p:txBody>
          <a:bodyPr/>
          <a:lstStyle>
            <a:lvl1pPr marL="0" algn="l">
              <a:defRPr sz="1182" b="0">
                <a:latin typeface="Montserrat regular" panose="000005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kern="0" dirty="0">
                <a:solidFill>
                  <a:sysClr val="windowText" lastClr="000000"/>
                </a:solidFill>
              </a:rPr>
              <a:t>Максимально простая и быстрая установка</a:t>
            </a:r>
          </a:p>
        </p:txBody>
      </p:sp>
      <p:sp>
        <p:nvSpPr>
          <p:cNvPr id="60" name="Текст 55">
            <a:extLst>
              <a:ext uri="{FF2B5EF4-FFF2-40B4-BE49-F238E27FC236}">
                <a16:creationId xmlns:a16="http://schemas.microsoft.com/office/drawing/2014/main" id="{E358C74D-EF32-4A5E-AF91-EB0910D51D34}"/>
              </a:ext>
            </a:extLst>
          </p:cNvPr>
          <p:cNvSpPr txBox="1">
            <a:spLocks/>
          </p:cNvSpPr>
          <p:nvPr/>
        </p:nvSpPr>
        <p:spPr>
          <a:xfrm>
            <a:off x="1171603" y="3055303"/>
            <a:ext cx="1969757" cy="459706"/>
          </a:xfrm>
          <a:prstGeom prst="rect">
            <a:avLst/>
          </a:prstGeom>
        </p:spPr>
        <p:txBody>
          <a:bodyPr lIns="72000" tIns="36000" rIns="72000" bIns="36000"/>
          <a:lstStyle>
            <a:lvl1pPr marL="7701" algn="l">
              <a:lnSpc>
                <a:spcPct val="100000"/>
              </a:lnSpc>
              <a:spcBef>
                <a:spcPts val="1434"/>
              </a:spcBef>
              <a:defRPr sz="1940">
                <a:solidFill>
                  <a:srgbClr val="85BC24"/>
                </a:solidFill>
                <a:latin typeface="Montserrat Bold" panose="00000800000000000000" pitchFamily="2" charset="-52"/>
                <a:ea typeface="+mn-ea"/>
                <a:cs typeface="+mn-cs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ru-RU" sz="1400" kern="0" dirty="0"/>
              <a:t>Универсальный дизайн</a:t>
            </a:r>
          </a:p>
        </p:txBody>
      </p:sp>
      <p:sp>
        <p:nvSpPr>
          <p:cNvPr id="61" name="Текст 54">
            <a:extLst>
              <a:ext uri="{FF2B5EF4-FFF2-40B4-BE49-F238E27FC236}">
                <a16:creationId xmlns:a16="http://schemas.microsoft.com/office/drawing/2014/main" id="{7FCA875F-E9F3-4860-A479-E15C743CCE7C}"/>
              </a:ext>
            </a:extLst>
          </p:cNvPr>
          <p:cNvSpPr txBox="1">
            <a:spLocks/>
          </p:cNvSpPr>
          <p:nvPr/>
        </p:nvSpPr>
        <p:spPr>
          <a:xfrm>
            <a:off x="1186770" y="3516691"/>
            <a:ext cx="1839935" cy="745779"/>
          </a:xfrm>
          <a:prstGeom prst="rect">
            <a:avLst/>
          </a:prstGeom>
        </p:spPr>
        <p:txBody>
          <a:bodyPr>
            <a:noAutofit/>
          </a:bodyPr>
          <a:lstStyle>
            <a:lvl1pPr marL="0" algn="l">
              <a:defRPr sz="1182" b="0">
                <a:latin typeface="Montserrat regular" panose="000005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kern="0" dirty="0">
                <a:solidFill>
                  <a:sysClr val="windowText" lastClr="000000"/>
                </a:solidFill>
                <a:latin typeface="+mn-lt"/>
              </a:rPr>
              <a:t>Легко монтировать розетки </a:t>
            </a:r>
            <a:br>
              <a:rPr lang="ru-RU" sz="1200" kern="0" dirty="0">
                <a:solidFill>
                  <a:sysClr val="windowText" lastClr="000000"/>
                </a:solidFill>
                <a:latin typeface="+mn-lt"/>
              </a:rPr>
            </a:br>
            <a:r>
              <a:rPr lang="ru-RU" sz="1200" kern="0" dirty="0">
                <a:solidFill>
                  <a:sysClr val="windowText" lastClr="000000"/>
                </a:solidFill>
                <a:latin typeface="+mn-lt"/>
              </a:rPr>
              <a:t>и выключатели </a:t>
            </a:r>
            <a:br>
              <a:rPr lang="ru-RU" sz="1200" kern="0" dirty="0">
                <a:solidFill>
                  <a:sysClr val="windowText" lastClr="000000"/>
                </a:solidFill>
                <a:latin typeface="+mn-lt"/>
              </a:rPr>
            </a:br>
            <a:r>
              <a:rPr lang="ru-RU" sz="1200" kern="0" dirty="0">
                <a:solidFill>
                  <a:sysClr val="windowText" lastClr="000000"/>
                </a:solidFill>
                <a:latin typeface="+mn-lt"/>
              </a:rPr>
              <a:t>на любую поверхность</a:t>
            </a:r>
          </a:p>
        </p:txBody>
      </p: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FDE32870-3EDB-4E70-A9ED-50A3A3AD14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18" y="3055303"/>
            <a:ext cx="565237" cy="565237"/>
          </a:xfrm>
          <a:prstGeom prst="rect">
            <a:avLst/>
          </a:prstGeom>
        </p:spPr>
      </p:pic>
      <p:sp>
        <p:nvSpPr>
          <p:cNvPr id="97" name="Текст 57">
            <a:extLst>
              <a:ext uri="{FF2B5EF4-FFF2-40B4-BE49-F238E27FC236}">
                <a16:creationId xmlns:a16="http://schemas.microsoft.com/office/drawing/2014/main" id="{8FE88EC7-D19F-45CB-B0B8-A90FAE85E9C3}"/>
              </a:ext>
            </a:extLst>
          </p:cNvPr>
          <p:cNvSpPr txBox="1">
            <a:spLocks/>
          </p:cNvSpPr>
          <p:nvPr/>
        </p:nvSpPr>
        <p:spPr>
          <a:xfrm>
            <a:off x="3586081" y="2510975"/>
            <a:ext cx="1339021" cy="232517"/>
          </a:xfrm>
          <a:prstGeom prst="rect">
            <a:avLst/>
          </a:prstGeom>
        </p:spPr>
        <p:txBody>
          <a:bodyPr lIns="72000" tIns="36000" rIns="72000" bIns="36000"/>
          <a:lstStyle>
            <a:lvl1pPr marL="7701" marR="3081" algn="l">
              <a:lnSpc>
                <a:spcPct val="102299"/>
              </a:lnSpc>
              <a:spcBef>
                <a:spcPts val="58"/>
              </a:spcBef>
              <a:defRPr sz="1182" b="0">
                <a:latin typeface="Montserrat Medium" panose="000006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kern="0" dirty="0">
                <a:solidFill>
                  <a:sysClr val="windowText" lastClr="000000"/>
                </a:solidFill>
              </a:rPr>
              <a:t>Цвет</a:t>
            </a:r>
          </a:p>
        </p:txBody>
      </p:sp>
      <p:sp>
        <p:nvSpPr>
          <p:cNvPr id="98" name="Текст 58">
            <a:extLst>
              <a:ext uri="{FF2B5EF4-FFF2-40B4-BE49-F238E27FC236}">
                <a16:creationId xmlns:a16="http://schemas.microsoft.com/office/drawing/2014/main" id="{0379E006-690B-4815-A556-37FA5F07A9F9}"/>
              </a:ext>
            </a:extLst>
          </p:cNvPr>
          <p:cNvSpPr txBox="1">
            <a:spLocks/>
          </p:cNvSpPr>
          <p:nvPr/>
        </p:nvSpPr>
        <p:spPr>
          <a:xfrm>
            <a:off x="5193210" y="2513435"/>
            <a:ext cx="1339021" cy="378998"/>
          </a:xfrm>
          <a:prstGeom prst="rect">
            <a:avLst/>
          </a:prstGeom>
        </p:spPr>
        <p:txBody>
          <a:bodyPr/>
          <a:lstStyle>
            <a:lvl1pPr marL="0" algn="l">
              <a:defRPr sz="1092" b="0">
                <a:latin typeface="Montserrat regular" panose="000005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kern="0" dirty="0">
                <a:solidFill>
                  <a:sysClr val="windowText" lastClr="000000"/>
                </a:solidFill>
              </a:rPr>
              <a:t>белый, кремовый, </a:t>
            </a:r>
          </a:p>
          <a:p>
            <a:r>
              <a:rPr lang="ru-RU" sz="900" kern="0" dirty="0">
                <a:solidFill>
                  <a:sysClr val="windowText" lastClr="000000"/>
                </a:solidFill>
              </a:rPr>
              <a:t>дуб, сосна</a:t>
            </a:r>
          </a:p>
        </p:txBody>
      </p:sp>
      <p:sp>
        <p:nvSpPr>
          <p:cNvPr id="100" name="Текст 57">
            <a:extLst>
              <a:ext uri="{FF2B5EF4-FFF2-40B4-BE49-F238E27FC236}">
                <a16:creationId xmlns:a16="http://schemas.microsoft.com/office/drawing/2014/main" id="{3CD69252-796E-4D55-9284-ED55723A1556}"/>
              </a:ext>
            </a:extLst>
          </p:cNvPr>
          <p:cNvSpPr txBox="1">
            <a:spLocks/>
          </p:cNvSpPr>
          <p:nvPr/>
        </p:nvSpPr>
        <p:spPr>
          <a:xfrm>
            <a:off x="3586081" y="3018834"/>
            <a:ext cx="1339021" cy="396000"/>
          </a:xfrm>
          <a:prstGeom prst="rect">
            <a:avLst/>
          </a:prstGeom>
        </p:spPr>
        <p:txBody>
          <a:bodyPr lIns="72000" tIns="36000" rIns="72000" bIns="36000"/>
          <a:lstStyle>
            <a:lvl1pPr marL="7701" marR="3081" algn="l">
              <a:lnSpc>
                <a:spcPct val="102299"/>
              </a:lnSpc>
              <a:spcBef>
                <a:spcPts val="58"/>
              </a:spcBef>
              <a:defRPr sz="1182" b="0">
                <a:latin typeface="Montserrat Medium" panose="000006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kern="0" dirty="0">
                <a:solidFill>
                  <a:sysClr val="windowText" lastClr="000000"/>
                </a:solidFill>
              </a:rPr>
              <a:t>Максимальное напряжение</a:t>
            </a:r>
          </a:p>
        </p:txBody>
      </p:sp>
      <p:sp>
        <p:nvSpPr>
          <p:cNvPr id="101" name="Текст 58">
            <a:extLst>
              <a:ext uri="{FF2B5EF4-FFF2-40B4-BE49-F238E27FC236}">
                <a16:creationId xmlns:a16="http://schemas.microsoft.com/office/drawing/2014/main" id="{65D5A882-D522-412E-8760-C3E720E97A38}"/>
              </a:ext>
            </a:extLst>
          </p:cNvPr>
          <p:cNvSpPr txBox="1">
            <a:spLocks/>
          </p:cNvSpPr>
          <p:nvPr/>
        </p:nvSpPr>
        <p:spPr>
          <a:xfrm>
            <a:off x="5193211" y="3025181"/>
            <a:ext cx="954159" cy="280301"/>
          </a:xfrm>
          <a:prstGeom prst="rect">
            <a:avLst/>
          </a:prstGeom>
        </p:spPr>
        <p:txBody>
          <a:bodyPr/>
          <a:lstStyle>
            <a:lvl1pPr marL="0" algn="l">
              <a:defRPr sz="1092" b="0">
                <a:latin typeface="Montserrat regular" panose="000005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kern="0" dirty="0">
                <a:solidFill>
                  <a:sysClr val="windowText" lastClr="000000"/>
                </a:solidFill>
              </a:rPr>
              <a:t>250/50 Гц</a:t>
            </a:r>
          </a:p>
        </p:txBody>
      </p:sp>
      <p:sp>
        <p:nvSpPr>
          <p:cNvPr id="103" name="Текст 57">
            <a:extLst>
              <a:ext uri="{FF2B5EF4-FFF2-40B4-BE49-F238E27FC236}">
                <a16:creationId xmlns:a16="http://schemas.microsoft.com/office/drawing/2014/main" id="{5D6C87A7-F31A-4F57-B423-B0CC68119F05}"/>
              </a:ext>
            </a:extLst>
          </p:cNvPr>
          <p:cNvSpPr txBox="1">
            <a:spLocks/>
          </p:cNvSpPr>
          <p:nvPr/>
        </p:nvSpPr>
        <p:spPr>
          <a:xfrm>
            <a:off x="3586081" y="3556592"/>
            <a:ext cx="1699565" cy="396000"/>
          </a:xfrm>
          <a:prstGeom prst="rect">
            <a:avLst/>
          </a:prstGeom>
        </p:spPr>
        <p:txBody>
          <a:bodyPr lIns="72000" tIns="36000" rIns="72000" bIns="36000"/>
          <a:lstStyle>
            <a:lvl1pPr marL="7701" marR="3081" algn="l">
              <a:lnSpc>
                <a:spcPct val="102299"/>
              </a:lnSpc>
              <a:spcBef>
                <a:spcPts val="58"/>
              </a:spcBef>
              <a:defRPr sz="1182" b="0">
                <a:latin typeface="Montserrat Medium" panose="000006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kern="0" dirty="0">
                <a:solidFill>
                  <a:sysClr val="windowText" lastClr="000000"/>
                </a:solidFill>
              </a:rPr>
              <a:t>Номинальный ток </a:t>
            </a:r>
            <a:br>
              <a:rPr lang="ru-RU" sz="1050" kern="0" dirty="0">
                <a:solidFill>
                  <a:sysClr val="windowText" lastClr="000000"/>
                </a:solidFill>
              </a:rPr>
            </a:br>
            <a:r>
              <a:rPr lang="ru-RU" sz="1050" kern="0" dirty="0">
                <a:solidFill>
                  <a:sysClr val="windowText" lastClr="000000"/>
                </a:solidFill>
              </a:rPr>
              <a:t>для выключателей</a:t>
            </a:r>
          </a:p>
        </p:txBody>
      </p:sp>
      <p:sp>
        <p:nvSpPr>
          <p:cNvPr id="104" name="Текст 58">
            <a:extLst>
              <a:ext uri="{FF2B5EF4-FFF2-40B4-BE49-F238E27FC236}">
                <a16:creationId xmlns:a16="http://schemas.microsoft.com/office/drawing/2014/main" id="{A752C5F1-F497-45D6-99F8-E1C8B5902174}"/>
              </a:ext>
            </a:extLst>
          </p:cNvPr>
          <p:cNvSpPr txBox="1">
            <a:spLocks/>
          </p:cNvSpPr>
          <p:nvPr/>
        </p:nvSpPr>
        <p:spPr>
          <a:xfrm>
            <a:off x="5193211" y="3562988"/>
            <a:ext cx="603091" cy="280301"/>
          </a:xfrm>
          <a:prstGeom prst="rect">
            <a:avLst/>
          </a:prstGeom>
        </p:spPr>
        <p:txBody>
          <a:bodyPr/>
          <a:lstStyle>
            <a:lvl1pPr marL="0" algn="l">
              <a:defRPr sz="1092" b="0">
                <a:latin typeface="Montserrat regular" panose="000005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kern="0" dirty="0">
                <a:solidFill>
                  <a:sysClr val="windowText" lastClr="000000"/>
                </a:solidFill>
              </a:rPr>
              <a:t>10 А</a:t>
            </a:r>
          </a:p>
        </p:txBody>
      </p:sp>
      <p:sp>
        <p:nvSpPr>
          <p:cNvPr id="106" name="Текст 57">
            <a:extLst>
              <a:ext uri="{FF2B5EF4-FFF2-40B4-BE49-F238E27FC236}">
                <a16:creationId xmlns:a16="http://schemas.microsoft.com/office/drawing/2014/main" id="{720430CC-ECDA-412E-A964-B1B823C2A8D8}"/>
              </a:ext>
            </a:extLst>
          </p:cNvPr>
          <p:cNvSpPr txBox="1">
            <a:spLocks/>
          </p:cNvSpPr>
          <p:nvPr/>
        </p:nvSpPr>
        <p:spPr>
          <a:xfrm>
            <a:off x="3586082" y="4641586"/>
            <a:ext cx="1464477" cy="396000"/>
          </a:xfrm>
          <a:prstGeom prst="rect">
            <a:avLst/>
          </a:prstGeom>
        </p:spPr>
        <p:txBody>
          <a:bodyPr lIns="72000" tIns="36000" rIns="72000" bIns="36000"/>
          <a:lstStyle>
            <a:lvl1pPr marL="7701" marR="3081" algn="l">
              <a:lnSpc>
                <a:spcPct val="102299"/>
              </a:lnSpc>
              <a:spcBef>
                <a:spcPts val="58"/>
              </a:spcBef>
              <a:defRPr sz="1182" b="0">
                <a:latin typeface="Montserrat Medium" panose="000006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kern="0" dirty="0">
                <a:solidFill>
                  <a:sysClr val="windowText" lastClr="000000"/>
                </a:solidFill>
              </a:rPr>
              <a:t>Способ крепления</a:t>
            </a:r>
          </a:p>
        </p:txBody>
      </p:sp>
      <p:sp>
        <p:nvSpPr>
          <p:cNvPr id="107" name="Текст 58">
            <a:extLst>
              <a:ext uri="{FF2B5EF4-FFF2-40B4-BE49-F238E27FC236}">
                <a16:creationId xmlns:a16="http://schemas.microsoft.com/office/drawing/2014/main" id="{A34FB2FB-73A2-4840-B654-CA34EC211127}"/>
              </a:ext>
            </a:extLst>
          </p:cNvPr>
          <p:cNvSpPr txBox="1">
            <a:spLocks/>
          </p:cNvSpPr>
          <p:nvPr/>
        </p:nvSpPr>
        <p:spPr>
          <a:xfrm>
            <a:off x="5193211" y="4644535"/>
            <a:ext cx="1414061" cy="332593"/>
          </a:xfrm>
          <a:prstGeom prst="rect">
            <a:avLst/>
          </a:prstGeom>
        </p:spPr>
        <p:txBody>
          <a:bodyPr/>
          <a:lstStyle>
            <a:lvl1pPr marL="0" algn="l">
              <a:defRPr sz="1092" b="0">
                <a:latin typeface="Montserrat regular" panose="000005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kern="0" dirty="0">
                <a:solidFill>
                  <a:sysClr val="windowText" lastClr="000000"/>
                </a:solidFill>
              </a:rPr>
              <a:t>винтовой</a:t>
            </a:r>
          </a:p>
        </p:txBody>
      </p:sp>
      <p:sp>
        <p:nvSpPr>
          <p:cNvPr id="109" name="Текст 57">
            <a:extLst>
              <a:ext uri="{FF2B5EF4-FFF2-40B4-BE49-F238E27FC236}">
                <a16:creationId xmlns:a16="http://schemas.microsoft.com/office/drawing/2014/main" id="{DC618925-7915-4E81-9595-538AB3822B8D}"/>
              </a:ext>
            </a:extLst>
          </p:cNvPr>
          <p:cNvSpPr txBox="1">
            <a:spLocks/>
          </p:cNvSpPr>
          <p:nvPr/>
        </p:nvSpPr>
        <p:spPr>
          <a:xfrm>
            <a:off x="3586081" y="4100384"/>
            <a:ext cx="1590485" cy="396000"/>
          </a:xfrm>
          <a:prstGeom prst="rect">
            <a:avLst/>
          </a:prstGeom>
        </p:spPr>
        <p:txBody>
          <a:bodyPr lIns="72000" tIns="36000" rIns="72000" bIns="36000"/>
          <a:lstStyle>
            <a:lvl1pPr marL="7701" marR="3081" algn="l">
              <a:lnSpc>
                <a:spcPct val="102299"/>
              </a:lnSpc>
              <a:spcBef>
                <a:spcPts val="58"/>
              </a:spcBef>
              <a:defRPr sz="1182" b="0">
                <a:latin typeface="Montserrat Medium" panose="000006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kern="0" dirty="0">
                <a:solidFill>
                  <a:sysClr val="windowText" lastClr="000000"/>
                </a:solidFill>
              </a:rPr>
              <a:t>Номинальный ток </a:t>
            </a:r>
            <a:br>
              <a:rPr lang="ru-RU" sz="1050" kern="0" dirty="0">
                <a:solidFill>
                  <a:sysClr val="windowText" lastClr="000000"/>
                </a:solidFill>
              </a:rPr>
            </a:br>
            <a:r>
              <a:rPr lang="ru-RU" sz="1050" kern="0" dirty="0">
                <a:solidFill>
                  <a:sysClr val="windowText" lastClr="000000"/>
                </a:solidFill>
              </a:rPr>
              <a:t>для розеток</a:t>
            </a:r>
          </a:p>
        </p:txBody>
      </p:sp>
      <p:sp>
        <p:nvSpPr>
          <p:cNvPr id="110" name="Текст 58">
            <a:extLst>
              <a:ext uri="{FF2B5EF4-FFF2-40B4-BE49-F238E27FC236}">
                <a16:creationId xmlns:a16="http://schemas.microsoft.com/office/drawing/2014/main" id="{FCAA60DF-30D0-4C91-A048-6BD35258F32B}"/>
              </a:ext>
            </a:extLst>
          </p:cNvPr>
          <p:cNvSpPr txBox="1">
            <a:spLocks/>
          </p:cNvSpPr>
          <p:nvPr/>
        </p:nvSpPr>
        <p:spPr>
          <a:xfrm>
            <a:off x="5178262" y="4104616"/>
            <a:ext cx="879637" cy="280301"/>
          </a:xfrm>
          <a:prstGeom prst="rect">
            <a:avLst/>
          </a:prstGeom>
        </p:spPr>
        <p:txBody>
          <a:bodyPr/>
          <a:lstStyle>
            <a:lvl1pPr marL="0" algn="l">
              <a:defRPr sz="1092" b="0">
                <a:latin typeface="Montserrat regular" panose="000005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kern="0" dirty="0">
                <a:solidFill>
                  <a:sysClr val="windowText" lastClr="000000"/>
                </a:solidFill>
              </a:rPr>
              <a:t>16 А</a:t>
            </a:r>
          </a:p>
        </p:txBody>
      </p:sp>
      <p:sp>
        <p:nvSpPr>
          <p:cNvPr id="112" name="Текст 57">
            <a:extLst>
              <a:ext uri="{FF2B5EF4-FFF2-40B4-BE49-F238E27FC236}">
                <a16:creationId xmlns:a16="http://schemas.microsoft.com/office/drawing/2014/main" id="{7873E059-B0BF-41FB-BD37-7679C7D6F001}"/>
              </a:ext>
            </a:extLst>
          </p:cNvPr>
          <p:cNvSpPr txBox="1">
            <a:spLocks/>
          </p:cNvSpPr>
          <p:nvPr/>
        </p:nvSpPr>
        <p:spPr>
          <a:xfrm>
            <a:off x="3586082" y="5187545"/>
            <a:ext cx="1500282" cy="540000"/>
          </a:xfrm>
          <a:prstGeom prst="rect">
            <a:avLst/>
          </a:prstGeom>
        </p:spPr>
        <p:txBody>
          <a:bodyPr lIns="72000" tIns="36000" rIns="72000" bIns="36000"/>
          <a:lstStyle>
            <a:lvl1pPr marL="7701" marR="3081" algn="l">
              <a:lnSpc>
                <a:spcPct val="102299"/>
              </a:lnSpc>
              <a:spcBef>
                <a:spcPts val="58"/>
              </a:spcBef>
              <a:defRPr sz="1182" b="0">
                <a:latin typeface="Montserrat Medium" panose="000006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kern="0" dirty="0">
                <a:solidFill>
                  <a:sysClr val="windowText" lastClr="000000"/>
                </a:solidFill>
              </a:rPr>
              <a:t>Сечение подключаемых проводов</a:t>
            </a:r>
          </a:p>
        </p:txBody>
      </p:sp>
      <p:sp>
        <p:nvSpPr>
          <p:cNvPr id="113" name="Текст 58">
            <a:extLst>
              <a:ext uri="{FF2B5EF4-FFF2-40B4-BE49-F238E27FC236}">
                <a16:creationId xmlns:a16="http://schemas.microsoft.com/office/drawing/2014/main" id="{B3A909CE-37F5-4FCA-B21F-ADD3A883BCD9}"/>
              </a:ext>
            </a:extLst>
          </p:cNvPr>
          <p:cNvSpPr txBox="1">
            <a:spLocks/>
          </p:cNvSpPr>
          <p:nvPr/>
        </p:nvSpPr>
        <p:spPr>
          <a:xfrm>
            <a:off x="5193211" y="5121745"/>
            <a:ext cx="831064" cy="280301"/>
          </a:xfrm>
          <a:prstGeom prst="rect">
            <a:avLst/>
          </a:prstGeom>
        </p:spPr>
        <p:txBody>
          <a:bodyPr/>
          <a:lstStyle>
            <a:lvl1pPr marL="0" algn="l">
              <a:defRPr sz="1092" b="0">
                <a:latin typeface="Montserrat regular" panose="000005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83"/>
              </a:lnSpc>
              <a:spcBef>
                <a:spcPts val="136"/>
              </a:spcBef>
            </a:pPr>
            <a:r>
              <a:rPr lang="ru-RU" sz="900" dirty="0">
                <a:solidFill>
                  <a:srgbClr val="404040"/>
                </a:solidFill>
                <a:cs typeface="Arial"/>
              </a:rPr>
              <a:t>до 2,5</a:t>
            </a:r>
            <a:r>
              <a:rPr lang="ru-RU" sz="900" spc="11" dirty="0">
                <a:solidFill>
                  <a:srgbClr val="404040"/>
                </a:solidFill>
                <a:cs typeface="Arial"/>
              </a:rPr>
              <a:t> </a:t>
            </a:r>
            <a:r>
              <a:rPr lang="ru-RU" sz="900" dirty="0">
                <a:solidFill>
                  <a:srgbClr val="404040"/>
                </a:solidFill>
                <a:cs typeface="Arial"/>
              </a:rPr>
              <a:t>мм²</a:t>
            </a:r>
          </a:p>
        </p:txBody>
      </p:sp>
      <p:sp>
        <p:nvSpPr>
          <p:cNvPr id="115" name="Текст 57">
            <a:extLst>
              <a:ext uri="{FF2B5EF4-FFF2-40B4-BE49-F238E27FC236}">
                <a16:creationId xmlns:a16="http://schemas.microsoft.com/office/drawing/2014/main" id="{B2957AD5-BD9B-4510-B231-7F54C205A9BD}"/>
              </a:ext>
            </a:extLst>
          </p:cNvPr>
          <p:cNvSpPr txBox="1">
            <a:spLocks/>
          </p:cNvSpPr>
          <p:nvPr/>
        </p:nvSpPr>
        <p:spPr>
          <a:xfrm>
            <a:off x="3586081" y="5887370"/>
            <a:ext cx="1185765" cy="396000"/>
          </a:xfrm>
          <a:prstGeom prst="rect">
            <a:avLst/>
          </a:prstGeom>
        </p:spPr>
        <p:txBody>
          <a:bodyPr lIns="72000" tIns="36000" rIns="72000" bIns="36000"/>
          <a:lstStyle>
            <a:lvl1pPr marL="7701" marR="3081" algn="l">
              <a:lnSpc>
                <a:spcPct val="102299"/>
              </a:lnSpc>
              <a:spcBef>
                <a:spcPts val="58"/>
              </a:spcBef>
              <a:defRPr sz="1182" b="0">
                <a:latin typeface="Montserrat Medium" panose="000006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kern="0" dirty="0">
                <a:solidFill>
                  <a:sysClr val="windowText" lastClr="000000"/>
                </a:solidFill>
              </a:rPr>
              <a:t>Степень защиты</a:t>
            </a:r>
          </a:p>
        </p:txBody>
      </p:sp>
      <p:sp>
        <p:nvSpPr>
          <p:cNvPr id="116" name="Текст 58">
            <a:extLst>
              <a:ext uri="{FF2B5EF4-FFF2-40B4-BE49-F238E27FC236}">
                <a16:creationId xmlns:a16="http://schemas.microsoft.com/office/drawing/2014/main" id="{8DF635AB-BFFF-4B4D-ADF5-69E04BC8663C}"/>
              </a:ext>
            </a:extLst>
          </p:cNvPr>
          <p:cNvSpPr txBox="1">
            <a:spLocks/>
          </p:cNvSpPr>
          <p:nvPr/>
        </p:nvSpPr>
        <p:spPr>
          <a:xfrm>
            <a:off x="5193211" y="5889751"/>
            <a:ext cx="551664" cy="276487"/>
          </a:xfrm>
          <a:prstGeom prst="rect">
            <a:avLst/>
          </a:prstGeom>
        </p:spPr>
        <p:txBody>
          <a:bodyPr/>
          <a:lstStyle>
            <a:lvl1pPr marL="0" algn="l">
              <a:defRPr sz="1092" b="0">
                <a:latin typeface="Montserrat regular" panose="00000500000000000000" pitchFamily="2" charset="-52"/>
                <a:ea typeface="+mn-ea"/>
                <a:cs typeface="+mn-cs"/>
              </a:defRPr>
            </a:lvl1pPr>
            <a:lvl2pPr marL="277246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554492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831738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1108984" algn="l">
              <a:defRPr sz="1455"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kern="0" dirty="0">
                <a:solidFill>
                  <a:sysClr val="windowText" lastClr="000000"/>
                </a:solidFill>
              </a:rPr>
              <a:t>IP20</a:t>
            </a:r>
          </a:p>
        </p:txBody>
      </p:sp>
      <p:cxnSp>
        <p:nvCxnSpPr>
          <p:cNvPr id="117" name="Прямая соединительная линия 116">
            <a:extLst>
              <a:ext uri="{FF2B5EF4-FFF2-40B4-BE49-F238E27FC236}">
                <a16:creationId xmlns:a16="http://schemas.microsoft.com/office/drawing/2014/main" id="{57F89614-8A4C-4256-806D-7D7EAA218B0C}"/>
              </a:ext>
            </a:extLst>
          </p:cNvPr>
          <p:cNvCxnSpPr/>
          <p:nvPr/>
        </p:nvCxnSpPr>
        <p:spPr>
          <a:xfrm>
            <a:off x="3651249" y="2435358"/>
            <a:ext cx="280800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>
            <a:extLst>
              <a:ext uri="{FF2B5EF4-FFF2-40B4-BE49-F238E27FC236}">
                <a16:creationId xmlns:a16="http://schemas.microsoft.com/office/drawing/2014/main" id="{EFB1AB74-70BD-4D1A-9669-0F516F022DCD}"/>
              </a:ext>
            </a:extLst>
          </p:cNvPr>
          <p:cNvCxnSpPr/>
          <p:nvPr/>
        </p:nvCxnSpPr>
        <p:spPr>
          <a:xfrm>
            <a:off x="3651249" y="2942277"/>
            <a:ext cx="280800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>
            <a:extLst>
              <a:ext uri="{FF2B5EF4-FFF2-40B4-BE49-F238E27FC236}">
                <a16:creationId xmlns:a16="http://schemas.microsoft.com/office/drawing/2014/main" id="{3DA80BEA-8455-486F-88D0-59E698F54AC6}"/>
              </a:ext>
            </a:extLst>
          </p:cNvPr>
          <p:cNvCxnSpPr/>
          <p:nvPr/>
        </p:nvCxnSpPr>
        <p:spPr>
          <a:xfrm>
            <a:off x="3651249" y="3481444"/>
            <a:ext cx="280800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единительная линия 119">
            <a:extLst>
              <a:ext uri="{FF2B5EF4-FFF2-40B4-BE49-F238E27FC236}">
                <a16:creationId xmlns:a16="http://schemas.microsoft.com/office/drawing/2014/main" id="{638B35CC-992A-488B-AF92-302156AEB47C}"/>
              </a:ext>
            </a:extLst>
          </p:cNvPr>
          <p:cNvCxnSpPr/>
          <p:nvPr/>
        </p:nvCxnSpPr>
        <p:spPr>
          <a:xfrm>
            <a:off x="3651249" y="4019211"/>
            <a:ext cx="280800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единительная линия 120">
            <a:extLst>
              <a:ext uri="{FF2B5EF4-FFF2-40B4-BE49-F238E27FC236}">
                <a16:creationId xmlns:a16="http://schemas.microsoft.com/office/drawing/2014/main" id="{6D27E3C9-B631-4B99-BAE0-4CF4A9A87FBC}"/>
              </a:ext>
            </a:extLst>
          </p:cNvPr>
          <p:cNvCxnSpPr/>
          <p:nvPr/>
        </p:nvCxnSpPr>
        <p:spPr>
          <a:xfrm>
            <a:off x="3651249" y="4564447"/>
            <a:ext cx="280800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единительная линия 121">
            <a:extLst>
              <a:ext uri="{FF2B5EF4-FFF2-40B4-BE49-F238E27FC236}">
                <a16:creationId xmlns:a16="http://schemas.microsoft.com/office/drawing/2014/main" id="{D3B51ADD-6D10-491A-BCB5-6C0A13874FA2}"/>
              </a:ext>
            </a:extLst>
          </p:cNvPr>
          <p:cNvCxnSpPr/>
          <p:nvPr/>
        </p:nvCxnSpPr>
        <p:spPr>
          <a:xfrm>
            <a:off x="3651249" y="5106889"/>
            <a:ext cx="280800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единительная линия 122">
            <a:extLst>
              <a:ext uri="{FF2B5EF4-FFF2-40B4-BE49-F238E27FC236}">
                <a16:creationId xmlns:a16="http://schemas.microsoft.com/office/drawing/2014/main" id="{FA798EB5-AD0B-4994-AB49-1B401D5E3C85}"/>
              </a:ext>
            </a:extLst>
          </p:cNvPr>
          <p:cNvCxnSpPr/>
          <p:nvPr/>
        </p:nvCxnSpPr>
        <p:spPr>
          <a:xfrm>
            <a:off x="3651249" y="5813282"/>
            <a:ext cx="280800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Текст 56">
            <a:extLst>
              <a:ext uri="{FF2B5EF4-FFF2-40B4-BE49-F238E27FC236}">
                <a16:creationId xmlns:a16="http://schemas.microsoft.com/office/drawing/2014/main" id="{2B72625B-A335-4E7F-82F3-EE2768192D41}"/>
              </a:ext>
            </a:extLst>
          </p:cNvPr>
          <p:cNvSpPr txBox="1">
            <a:spLocks/>
          </p:cNvSpPr>
          <p:nvPr/>
        </p:nvSpPr>
        <p:spPr>
          <a:xfrm>
            <a:off x="7327959" y="1337845"/>
            <a:ext cx="4482288" cy="557112"/>
          </a:xfrm>
          <a:prstGeom prst="rect">
            <a:avLst/>
          </a:prstGeom>
        </p:spPr>
        <p:txBody>
          <a:bodyPr/>
          <a:lstStyle>
            <a:lvl1pPr marL="7701" algn="l">
              <a:lnSpc>
                <a:spcPct val="100000"/>
              </a:lnSpc>
              <a:spcBef>
                <a:spcPts val="1434"/>
              </a:spcBef>
              <a:defRPr sz="1940">
                <a:solidFill>
                  <a:srgbClr val="85BC24"/>
                </a:solidFill>
                <a:latin typeface="Montserrat Bold" panose="00000800000000000000" pitchFamily="2" charset="-52"/>
                <a:ea typeface="+mn-ea"/>
                <a:cs typeface="+mn-cs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kern="0" cap="all" dirty="0">
                <a:solidFill>
                  <a:srgbClr val="3B4245"/>
                </a:solidFill>
              </a:rPr>
              <a:t>Цветовые решения</a:t>
            </a:r>
          </a:p>
        </p:txBody>
      </p:sp>
      <p:sp>
        <p:nvSpPr>
          <p:cNvPr id="46" name="Текст 56">
            <a:extLst>
              <a:ext uri="{FF2B5EF4-FFF2-40B4-BE49-F238E27FC236}">
                <a16:creationId xmlns:a16="http://schemas.microsoft.com/office/drawing/2014/main" id="{0731D784-F5D4-41DA-9EBF-7123060376B0}"/>
              </a:ext>
            </a:extLst>
          </p:cNvPr>
          <p:cNvSpPr txBox="1">
            <a:spLocks/>
          </p:cNvSpPr>
          <p:nvPr/>
        </p:nvSpPr>
        <p:spPr>
          <a:xfrm>
            <a:off x="7407763" y="3815138"/>
            <a:ext cx="1508757" cy="408876"/>
          </a:xfrm>
          <a:prstGeom prst="rect">
            <a:avLst/>
          </a:prstGeom>
        </p:spPr>
        <p:txBody>
          <a:bodyPr/>
          <a:lstStyle>
            <a:lvl1pPr marL="7701" algn="l">
              <a:lnSpc>
                <a:spcPct val="100000"/>
              </a:lnSpc>
              <a:spcBef>
                <a:spcPts val="1434"/>
              </a:spcBef>
              <a:defRPr sz="1940">
                <a:solidFill>
                  <a:srgbClr val="85BC24"/>
                </a:solidFill>
                <a:latin typeface="Montserrat Bold" panose="00000800000000000000" pitchFamily="2" charset="-52"/>
                <a:ea typeface="+mn-ea"/>
                <a:cs typeface="+mn-cs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kern="0" dirty="0">
                <a:solidFill>
                  <a:srgbClr val="3B4245"/>
                </a:solidFill>
                <a:latin typeface="Montserrat regular" panose="00000500000000000000" pitchFamily="2" charset="-52"/>
              </a:rPr>
              <a:t>Белый</a:t>
            </a:r>
          </a:p>
        </p:txBody>
      </p:sp>
      <p:sp>
        <p:nvSpPr>
          <p:cNvPr id="47" name="Текст 56">
            <a:extLst>
              <a:ext uri="{FF2B5EF4-FFF2-40B4-BE49-F238E27FC236}">
                <a16:creationId xmlns:a16="http://schemas.microsoft.com/office/drawing/2014/main" id="{B4F3BF18-D93C-4FB8-8D79-CD118A4215F3}"/>
              </a:ext>
            </a:extLst>
          </p:cNvPr>
          <p:cNvSpPr txBox="1">
            <a:spLocks/>
          </p:cNvSpPr>
          <p:nvPr/>
        </p:nvSpPr>
        <p:spPr>
          <a:xfrm>
            <a:off x="9847274" y="3815138"/>
            <a:ext cx="1508757" cy="408876"/>
          </a:xfrm>
          <a:prstGeom prst="rect">
            <a:avLst/>
          </a:prstGeom>
        </p:spPr>
        <p:txBody>
          <a:bodyPr/>
          <a:lstStyle>
            <a:lvl1pPr marL="7701" algn="l">
              <a:lnSpc>
                <a:spcPct val="100000"/>
              </a:lnSpc>
              <a:spcBef>
                <a:spcPts val="1434"/>
              </a:spcBef>
              <a:defRPr sz="1940">
                <a:solidFill>
                  <a:srgbClr val="85BC24"/>
                </a:solidFill>
                <a:latin typeface="Montserrat Bold" panose="00000800000000000000" pitchFamily="2" charset="-52"/>
                <a:ea typeface="+mn-ea"/>
                <a:cs typeface="+mn-cs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kern="0" dirty="0">
                <a:solidFill>
                  <a:srgbClr val="3B4245"/>
                </a:solidFill>
                <a:latin typeface="Montserrat regular" panose="00000500000000000000" pitchFamily="2" charset="-52"/>
              </a:rPr>
              <a:t>Кремовый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D2ABD0-A4B1-4E87-AB26-50CF71EC50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36" y="1424965"/>
            <a:ext cx="576000" cy="5760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F1400FDA-DF53-4A9C-9BAF-E1DB573474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336" y="5037658"/>
            <a:ext cx="560432" cy="576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8572E44-E2C4-4816-9DDE-C6135A9597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499" y="4185565"/>
            <a:ext cx="1929251" cy="195863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3CE2DA0-44DB-4A9E-9359-FF4B058768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822" y="2019910"/>
            <a:ext cx="1771218" cy="1800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7E9DCD5-4B90-46BF-B808-E95698DEDA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320" y="4185565"/>
            <a:ext cx="1963538" cy="19586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6258528-EB05-463E-B6BD-52D4600AAB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861" y="2019910"/>
            <a:ext cx="1761750" cy="1800000"/>
          </a:xfrm>
          <a:prstGeom prst="rect">
            <a:avLst/>
          </a:prstGeom>
        </p:spPr>
      </p:pic>
      <p:sp>
        <p:nvSpPr>
          <p:cNvPr id="67" name="Текст 56">
            <a:extLst>
              <a:ext uri="{FF2B5EF4-FFF2-40B4-BE49-F238E27FC236}">
                <a16:creationId xmlns:a16="http://schemas.microsoft.com/office/drawing/2014/main" id="{6A25E70B-2984-4496-AE70-FCC4231DE3D7}"/>
              </a:ext>
            </a:extLst>
          </p:cNvPr>
          <p:cNvSpPr txBox="1">
            <a:spLocks/>
          </p:cNvSpPr>
          <p:nvPr/>
        </p:nvSpPr>
        <p:spPr>
          <a:xfrm>
            <a:off x="7407763" y="6095723"/>
            <a:ext cx="1508757" cy="408876"/>
          </a:xfrm>
          <a:prstGeom prst="rect">
            <a:avLst/>
          </a:prstGeom>
        </p:spPr>
        <p:txBody>
          <a:bodyPr/>
          <a:lstStyle>
            <a:lvl1pPr marL="7701" algn="l">
              <a:lnSpc>
                <a:spcPct val="100000"/>
              </a:lnSpc>
              <a:spcBef>
                <a:spcPts val="1434"/>
              </a:spcBef>
              <a:defRPr sz="1940">
                <a:solidFill>
                  <a:srgbClr val="85BC24"/>
                </a:solidFill>
                <a:latin typeface="Montserrat Bold" panose="00000800000000000000" pitchFamily="2" charset="-52"/>
                <a:ea typeface="+mn-ea"/>
                <a:cs typeface="+mn-cs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kern="0" dirty="0">
                <a:solidFill>
                  <a:srgbClr val="3B4245"/>
                </a:solidFill>
                <a:latin typeface="Montserrat regular" panose="00000500000000000000" pitchFamily="2" charset="-52"/>
              </a:rPr>
              <a:t>Сосна</a:t>
            </a:r>
          </a:p>
        </p:txBody>
      </p:sp>
      <p:sp>
        <p:nvSpPr>
          <p:cNvPr id="68" name="Текст 56">
            <a:extLst>
              <a:ext uri="{FF2B5EF4-FFF2-40B4-BE49-F238E27FC236}">
                <a16:creationId xmlns:a16="http://schemas.microsoft.com/office/drawing/2014/main" id="{92D2AC24-1A05-46A6-8EF4-B9F55854792B}"/>
              </a:ext>
            </a:extLst>
          </p:cNvPr>
          <p:cNvSpPr txBox="1">
            <a:spLocks/>
          </p:cNvSpPr>
          <p:nvPr/>
        </p:nvSpPr>
        <p:spPr>
          <a:xfrm>
            <a:off x="9847274" y="6095723"/>
            <a:ext cx="1508757" cy="408876"/>
          </a:xfrm>
          <a:prstGeom prst="rect">
            <a:avLst/>
          </a:prstGeom>
        </p:spPr>
        <p:txBody>
          <a:bodyPr/>
          <a:lstStyle>
            <a:lvl1pPr marL="7701" algn="l">
              <a:lnSpc>
                <a:spcPct val="100000"/>
              </a:lnSpc>
              <a:spcBef>
                <a:spcPts val="1434"/>
              </a:spcBef>
              <a:defRPr sz="1940">
                <a:solidFill>
                  <a:srgbClr val="85BC24"/>
                </a:solidFill>
                <a:latin typeface="Montserrat Bold" panose="00000800000000000000" pitchFamily="2" charset="-52"/>
                <a:ea typeface="+mn-ea"/>
                <a:cs typeface="+mn-cs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kern="0" dirty="0">
                <a:solidFill>
                  <a:srgbClr val="3B4245"/>
                </a:solidFill>
                <a:latin typeface="Montserrat regular" panose="00000500000000000000" pitchFamily="2" charset="-52"/>
              </a:rPr>
              <a:t>Дуб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EDFCBBC3-2CA7-00B3-5BFE-5F9686EF8EE5}"/>
              </a:ext>
            </a:extLst>
          </p:cNvPr>
          <p:cNvCxnSpPr/>
          <p:nvPr/>
        </p:nvCxnSpPr>
        <p:spPr>
          <a:xfrm>
            <a:off x="3651249" y="6346682"/>
            <a:ext cx="280800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9689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C8AE178-5F11-4339-871A-361798CA15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973" y="5072142"/>
            <a:ext cx="1055595" cy="108266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B46E74-4C1E-4681-99AD-846B9A5F97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241" y="5072142"/>
            <a:ext cx="1063716" cy="108266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EF5BD2C-7B0E-4ED8-AAE7-5DECF6AEDE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3" y="3503779"/>
            <a:ext cx="1143693" cy="117754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ED64D4D-50DB-4A07-B89A-432238D8D3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537" y="1981957"/>
            <a:ext cx="1188138" cy="118516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BDE5AA1-D014-4A43-8525-51CCF08ED8E8}"/>
              </a:ext>
            </a:extLst>
          </p:cNvPr>
          <p:cNvSpPr/>
          <p:nvPr/>
        </p:nvSpPr>
        <p:spPr>
          <a:xfrm>
            <a:off x="0" y="1099623"/>
            <a:ext cx="5171440" cy="57624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Заголовок 53">
            <a:extLst>
              <a:ext uri="{FF2B5EF4-FFF2-40B4-BE49-F238E27FC236}">
                <a16:creationId xmlns:a16="http://schemas.microsoft.com/office/drawing/2014/main" id="{5E568CAC-9C2F-1988-CBBF-D36C66590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cap="all" dirty="0"/>
              <a:t>Серия </a:t>
            </a:r>
            <a:r>
              <a:rPr lang="en-US" cap="all" dirty="0"/>
              <a:t>oktaVa</a:t>
            </a:r>
            <a:endParaRPr lang="ru-RU" cap="all" dirty="0"/>
          </a:p>
        </p:txBody>
      </p:sp>
      <p:sp>
        <p:nvSpPr>
          <p:cNvPr id="91" name="Текст 56">
            <a:extLst>
              <a:ext uri="{FF2B5EF4-FFF2-40B4-BE49-F238E27FC236}">
                <a16:creationId xmlns:a16="http://schemas.microsoft.com/office/drawing/2014/main" id="{6D8759F9-5BDB-4986-9456-1AF1EA15FC25}"/>
              </a:ext>
            </a:extLst>
          </p:cNvPr>
          <p:cNvSpPr txBox="1">
            <a:spLocks/>
          </p:cNvSpPr>
          <p:nvPr/>
        </p:nvSpPr>
        <p:spPr>
          <a:xfrm>
            <a:off x="5417388" y="1256890"/>
            <a:ext cx="4482288" cy="557112"/>
          </a:xfrm>
          <a:prstGeom prst="rect">
            <a:avLst/>
          </a:prstGeom>
        </p:spPr>
        <p:txBody>
          <a:bodyPr/>
          <a:lstStyle>
            <a:lvl1pPr marL="7701" algn="l">
              <a:lnSpc>
                <a:spcPct val="100000"/>
              </a:lnSpc>
              <a:spcBef>
                <a:spcPts val="1434"/>
              </a:spcBef>
              <a:defRPr sz="1940">
                <a:solidFill>
                  <a:srgbClr val="85BC24"/>
                </a:solidFill>
                <a:latin typeface="Montserrat Bold" panose="00000800000000000000" pitchFamily="2" charset="-52"/>
                <a:ea typeface="+mn-ea"/>
                <a:cs typeface="+mn-cs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kern="0" cap="all" dirty="0">
                <a:solidFill>
                  <a:schemeClr val="tx2"/>
                </a:solidFill>
              </a:rPr>
              <a:t>Ассортиментная линейка</a:t>
            </a:r>
          </a:p>
        </p:txBody>
      </p:sp>
      <p:sp>
        <p:nvSpPr>
          <p:cNvPr id="92" name="Текст 56">
            <a:extLst>
              <a:ext uri="{FF2B5EF4-FFF2-40B4-BE49-F238E27FC236}">
                <a16:creationId xmlns:a16="http://schemas.microsoft.com/office/drawing/2014/main" id="{D1C290C9-E35B-4945-8DED-254A504CC7BC}"/>
              </a:ext>
            </a:extLst>
          </p:cNvPr>
          <p:cNvSpPr txBox="1">
            <a:spLocks/>
          </p:cNvSpPr>
          <p:nvPr/>
        </p:nvSpPr>
        <p:spPr>
          <a:xfrm>
            <a:off x="5398110" y="2144064"/>
            <a:ext cx="1956788" cy="408876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7701" marR="3081">
              <a:lnSpc>
                <a:spcPct val="102299"/>
              </a:lnSpc>
              <a:spcBef>
                <a:spcPts val="58"/>
              </a:spcBef>
              <a:defRPr sz="1200" b="1" kern="0">
                <a:solidFill>
                  <a:schemeClr val="tx2"/>
                </a:solidFill>
                <a:latin typeface="Montserrat Bold" panose="00000800000000000000" pitchFamily="2" charset="-52"/>
              </a:defRPr>
            </a:lvl1pPr>
            <a:lvl2pPr marL="277246">
              <a:defRPr sz="1455">
                <a:latin typeface="Montserrat regular" panose="00000500000000000000" pitchFamily="2" charset="-52"/>
              </a:defRPr>
            </a:lvl2pPr>
            <a:lvl3pPr marL="554492">
              <a:defRPr sz="1455">
                <a:latin typeface="Montserrat regular" panose="00000500000000000000" pitchFamily="2" charset="-52"/>
              </a:defRPr>
            </a:lvl3pPr>
            <a:lvl4pPr marL="831738">
              <a:defRPr sz="1455">
                <a:latin typeface="Montserrat regular" panose="00000500000000000000" pitchFamily="2" charset="-52"/>
              </a:defRPr>
            </a:lvl4pPr>
            <a:lvl5pPr marL="1108984">
              <a:defRPr sz="1455">
                <a:latin typeface="Montserrat regular" panose="00000500000000000000" pitchFamily="2" charset="-52"/>
              </a:defRPr>
            </a:lvl5pPr>
            <a:lvl6pPr marL="1386230"/>
            <a:lvl7pPr marL="1663476"/>
            <a:lvl8pPr marL="1940723"/>
            <a:lvl9pPr marL="2217969"/>
          </a:lstStyle>
          <a:p>
            <a:r>
              <a:rPr lang="ru-RU" dirty="0"/>
              <a:t>Выключатели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B606BD5-B8B6-4B01-A43C-B1D064FC6B29}"/>
              </a:ext>
            </a:extLst>
          </p:cNvPr>
          <p:cNvSpPr txBox="1"/>
          <p:nvPr/>
        </p:nvSpPr>
        <p:spPr>
          <a:xfrm>
            <a:off x="355216" y="1284580"/>
            <a:ext cx="4733416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500"/>
              </a:spcAft>
              <a:buFont typeface="Wingdings" panose="05000000000000000000" pitchFamily="2" charset="2"/>
              <a:buChar char="§"/>
            </a:pPr>
            <a:r>
              <a:rPr lang="ru-RU" sz="1300" dirty="0">
                <a:solidFill>
                  <a:srgbClr val="3B4245"/>
                </a:solidFill>
              </a:rPr>
              <a:t>Корпус выключателя и розетки изготовлен </a:t>
            </a:r>
            <a:br>
              <a:rPr lang="ru-RU" sz="1300" dirty="0">
                <a:solidFill>
                  <a:srgbClr val="3B4245"/>
                </a:solidFill>
              </a:rPr>
            </a:br>
            <a:r>
              <a:rPr lang="ru-RU" sz="1300" dirty="0">
                <a:solidFill>
                  <a:srgbClr val="3B4245"/>
                </a:solidFill>
              </a:rPr>
              <a:t>из ударопрочного АБС-пластика, </a:t>
            </a:r>
            <a:br>
              <a:rPr lang="ru-RU" sz="1300" dirty="0">
                <a:solidFill>
                  <a:srgbClr val="3B4245"/>
                </a:solidFill>
              </a:rPr>
            </a:br>
            <a:r>
              <a:rPr lang="ru-RU" sz="1300" dirty="0">
                <a:solidFill>
                  <a:srgbClr val="3B4245"/>
                </a:solidFill>
              </a:rPr>
              <a:t>не поддерживающего горение</a:t>
            </a:r>
          </a:p>
          <a:p>
            <a:pPr marL="285750" indent="-285750">
              <a:spcAft>
                <a:spcPts val="1500"/>
              </a:spcAft>
              <a:buFont typeface="Wingdings" panose="05000000000000000000" pitchFamily="2" charset="2"/>
              <a:buChar char="§"/>
            </a:pPr>
            <a:r>
              <a:rPr lang="ru-RU" sz="1300" dirty="0">
                <a:solidFill>
                  <a:srgbClr val="3B4245"/>
                </a:solidFill>
              </a:rPr>
              <a:t>Каждая розетка и выключатель поставляются </a:t>
            </a:r>
            <a:br>
              <a:rPr lang="ru-RU" sz="1300" dirty="0">
                <a:solidFill>
                  <a:srgbClr val="3B4245"/>
                </a:solidFill>
              </a:rPr>
            </a:br>
            <a:r>
              <a:rPr lang="ru-RU" sz="1300" dirty="0">
                <a:solidFill>
                  <a:srgbClr val="3B4245"/>
                </a:solidFill>
              </a:rPr>
              <a:t>в комплекте с задней стенкой, которая является и монтажной пластиной, служит надежной защитой от попадания пыли и иных посторонних предметов</a:t>
            </a:r>
          </a:p>
          <a:p>
            <a:pPr marL="285750" indent="-285750">
              <a:spcAft>
                <a:spcPts val="1500"/>
              </a:spcAft>
              <a:buFont typeface="Wingdings" panose="05000000000000000000" pitchFamily="2" charset="2"/>
              <a:buChar char="§"/>
            </a:pPr>
            <a:r>
              <a:rPr lang="ru-RU" sz="1300" dirty="0">
                <a:solidFill>
                  <a:srgbClr val="3B4245"/>
                </a:solidFill>
              </a:rPr>
              <a:t>Боковые стенки имеют готовую перфорацию для ввода провода или кабель-канала</a:t>
            </a:r>
          </a:p>
          <a:p>
            <a:pPr marL="285750" indent="-285750">
              <a:spcAft>
                <a:spcPts val="1500"/>
              </a:spcAft>
              <a:buFont typeface="Wingdings" panose="05000000000000000000" pitchFamily="2" charset="2"/>
              <a:buChar char="§"/>
            </a:pPr>
            <a:r>
              <a:rPr lang="ru-RU" sz="1300" dirty="0">
                <a:solidFill>
                  <a:srgbClr val="3B4245"/>
                </a:solidFill>
              </a:rPr>
              <a:t>Универсальные шляпки винтов под крестовую </a:t>
            </a:r>
            <a:br>
              <a:rPr lang="ru-RU" sz="1300" dirty="0">
                <a:solidFill>
                  <a:srgbClr val="3B4245"/>
                </a:solidFill>
              </a:rPr>
            </a:br>
            <a:r>
              <a:rPr lang="ru-RU" sz="1300" dirty="0">
                <a:solidFill>
                  <a:srgbClr val="3B4245"/>
                </a:solidFill>
              </a:rPr>
              <a:t>и шлицевую отвертки</a:t>
            </a:r>
          </a:p>
          <a:p>
            <a:pPr marL="285750" indent="-285750">
              <a:spcAft>
                <a:spcPts val="1500"/>
              </a:spcAft>
              <a:buFont typeface="Wingdings" panose="05000000000000000000" pitchFamily="2" charset="2"/>
              <a:buChar char="§"/>
            </a:pPr>
            <a:r>
              <a:rPr lang="ru-RU" sz="1300" dirty="0">
                <a:solidFill>
                  <a:srgbClr val="3B4245"/>
                </a:solidFill>
              </a:rPr>
              <a:t>Специальные отверстия под отвертку </a:t>
            </a:r>
            <a:br>
              <a:rPr lang="ru-RU" sz="1300" dirty="0">
                <a:solidFill>
                  <a:srgbClr val="3B4245"/>
                </a:solidFill>
              </a:rPr>
            </a:br>
            <a:r>
              <a:rPr lang="ru-RU" sz="1300" dirty="0">
                <a:solidFill>
                  <a:srgbClr val="3B4245"/>
                </a:solidFill>
              </a:rPr>
              <a:t>для демонтажа без повреждения накладки</a:t>
            </a:r>
          </a:p>
        </p:txBody>
      </p:sp>
      <p:sp>
        <p:nvSpPr>
          <p:cNvPr id="79" name="Текст 56">
            <a:extLst>
              <a:ext uri="{FF2B5EF4-FFF2-40B4-BE49-F238E27FC236}">
                <a16:creationId xmlns:a16="http://schemas.microsoft.com/office/drawing/2014/main" id="{3C566251-A93C-4B66-B2B3-D8A811C71B13}"/>
              </a:ext>
            </a:extLst>
          </p:cNvPr>
          <p:cNvSpPr txBox="1">
            <a:spLocks/>
          </p:cNvSpPr>
          <p:nvPr/>
        </p:nvSpPr>
        <p:spPr>
          <a:xfrm>
            <a:off x="5398110" y="3670132"/>
            <a:ext cx="1956788" cy="408876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7701" marR="3081">
              <a:lnSpc>
                <a:spcPct val="102299"/>
              </a:lnSpc>
              <a:spcBef>
                <a:spcPts val="58"/>
              </a:spcBef>
              <a:defRPr sz="1200" b="1" kern="0">
                <a:solidFill>
                  <a:schemeClr val="tx2"/>
                </a:solidFill>
                <a:latin typeface="Montserrat Bold" panose="00000800000000000000" pitchFamily="2" charset="-52"/>
              </a:defRPr>
            </a:lvl1pPr>
            <a:lvl2pPr marL="277246">
              <a:defRPr sz="1455">
                <a:latin typeface="Montserrat regular" panose="00000500000000000000" pitchFamily="2" charset="-52"/>
              </a:defRPr>
            </a:lvl2pPr>
            <a:lvl3pPr marL="554492">
              <a:defRPr sz="1455">
                <a:latin typeface="Montserrat regular" panose="00000500000000000000" pitchFamily="2" charset="-52"/>
              </a:defRPr>
            </a:lvl3pPr>
            <a:lvl4pPr marL="831738">
              <a:defRPr sz="1455">
                <a:latin typeface="Montserrat regular" panose="00000500000000000000" pitchFamily="2" charset="-52"/>
              </a:defRPr>
            </a:lvl4pPr>
            <a:lvl5pPr marL="1108984">
              <a:defRPr sz="1455">
                <a:latin typeface="Montserrat regular" panose="00000500000000000000" pitchFamily="2" charset="-52"/>
              </a:defRPr>
            </a:lvl5pPr>
            <a:lvl6pPr marL="1386230"/>
            <a:lvl7pPr marL="1663476"/>
            <a:lvl8pPr marL="1940723"/>
            <a:lvl9pPr marL="2217969"/>
          </a:lstStyle>
          <a:p>
            <a:r>
              <a:rPr lang="ru-RU" dirty="0"/>
              <a:t>Розетки </a:t>
            </a:r>
          </a:p>
        </p:txBody>
      </p:sp>
      <p:sp>
        <p:nvSpPr>
          <p:cNvPr id="86" name="Текст 56">
            <a:extLst>
              <a:ext uri="{FF2B5EF4-FFF2-40B4-BE49-F238E27FC236}">
                <a16:creationId xmlns:a16="http://schemas.microsoft.com/office/drawing/2014/main" id="{481B9BEE-68E8-4ABB-B6BD-F80408206B3B}"/>
              </a:ext>
            </a:extLst>
          </p:cNvPr>
          <p:cNvSpPr txBox="1">
            <a:spLocks/>
          </p:cNvSpPr>
          <p:nvPr/>
        </p:nvSpPr>
        <p:spPr>
          <a:xfrm>
            <a:off x="5398110" y="5178716"/>
            <a:ext cx="1841481" cy="46592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7701" marR="3081">
              <a:lnSpc>
                <a:spcPct val="102299"/>
              </a:lnSpc>
              <a:spcBef>
                <a:spcPts val="58"/>
              </a:spcBef>
              <a:defRPr sz="1200" b="1" kern="0">
                <a:solidFill>
                  <a:schemeClr val="tx2"/>
                </a:solidFill>
                <a:latin typeface="Montserrat Bold" panose="00000800000000000000" pitchFamily="2" charset="-52"/>
              </a:defRPr>
            </a:lvl1pPr>
            <a:lvl2pPr marL="277246">
              <a:defRPr sz="1455">
                <a:latin typeface="Montserrat regular" panose="00000500000000000000" pitchFamily="2" charset="-52"/>
              </a:defRPr>
            </a:lvl2pPr>
            <a:lvl3pPr marL="554492">
              <a:defRPr sz="1455">
                <a:latin typeface="Montserrat regular" panose="00000500000000000000" pitchFamily="2" charset="-52"/>
              </a:defRPr>
            </a:lvl3pPr>
            <a:lvl4pPr marL="831738">
              <a:defRPr sz="1455">
                <a:latin typeface="Montserrat regular" panose="00000500000000000000" pitchFamily="2" charset="-52"/>
              </a:defRPr>
            </a:lvl4pPr>
            <a:lvl5pPr marL="1108984">
              <a:defRPr sz="1455">
                <a:latin typeface="Montserrat regular" panose="00000500000000000000" pitchFamily="2" charset="-52"/>
              </a:defRPr>
            </a:lvl5pPr>
            <a:lvl6pPr marL="1386230"/>
            <a:lvl7pPr marL="1663476"/>
            <a:lvl8pPr marL="1940723"/>
            <a:lvl9pPr marL="2217969"/>
          </a:lstStyle>
          <a:p>
            <a:r>
              <a:rPr lang="ru-RU" dirty="0"/>
              <a:t>Информационные розетки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E8ADCD4D-0387-4F3E-8BBE-950A1821EEE9}"/>
              </a:ext>
            </a:extLst>
          </p:cNvPr>
          <p:cNvSpPr/>
          <p:nvPr/>
        </p:nvSpPr>
        <p:spPr>
          <a:xfrm>
            <a:off x="5486391" y="2495340"/>
            <a:ext cx="1512000" cy="5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212755D8-16E8-4C8F-8B5C-3E32D436B185}"/>
              </a:ext>
            </a:extLst>
          </p:cNvPr>
          <p:cNvSpPr/>
          <p:nvPr/>
        </p:nvSpPr>
        <p:spPr>
          <a:xfrm>
            <a:off x="5486391" y="5718216"/>
            <a:ext cx="1512000" cy="5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1207AA51-A3A1-4580-9A9F-EEC45A32270F}"/>
              </a:ext>
            </a:extLst>
          </p:cNvPr>
          <p:cNvSpPr/>
          <p:nvPr/>
        </p:nvSpPr>
        <p:spPr>
          <a:xfrm>
            <a:off x="5486391" y="4027221"/>
            <a:ext cx="1512000" cy="5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3F40145-6986-426F-B3CC-8C4450E7A2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999" y="2021846"/>
            <a:ext cx="1055544" cy="106218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F86F983-05D1-4025-BC96-54FAC47330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73" y="2013020"/>
            <a:ext cx="1055544" cy="107984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694E64-58E3-4D23-8446-59A6B2E4F59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813" y="5136178"/>
            <a:ext cx="1397525" cy="141521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2867063-149C-40AE-B41A-52C3557A4FB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930" y="3563558"/>
            <a:ext cx="1047445" cy="107984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6B36893-01D8-4CFF-A790-782BB1CC34D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99" y="3503779"/>
            <a:ext cx="1159981" cy="118516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5119525-3E77-48BF-8995-079597D8783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32" y="5459479"/>
            <a:ext cx="2014302" cy="966865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A81EC90-0DD9-42B6-A8A7-3D377436CAD9}"/>
              </a:ext>
            </a:extLst>
          </p:cNvPr>
          <p:cNvSpPr/>
          <p:nvPr/>
        </p:nvSpPr>
        <p:spPr>
          <a:xfrm>
            <a:off x="10534039" y="5108752"/>
            <a:ext cx="576000" cy="5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Текст 56">
            <a:extLst>
              <a:ext uri="{FF2B5EF4-FFF2-40B4-BE49-F238E27FC236}">
                <a16:creationId xmlns:a16="http://schemas.microsoft.com/office/drawing/2014/main" id="{1EA251D7-415F-4491-A005-6C7BDE3EB08C}"/>
              </a:ext>
            </a:extLst>
          </p:cNvPr>
          <p:cNvSpPr txBox="1">
            <a:spLocks/>
          </p:cNvSpPr>
          <p:nvPr/>
        </p:nvSpPr>
        <p:spPr>
          <a:xfrm>
            <a:off x="10499529" y="5153746"/>
            <a:ext cx="645021" cy="458203"/>
          </a:xfrm>
          <a:prstGeom prst="rect">
            <a:avLst/>
          </a:prstGeom>
        </p:spPr>
        <p:txBody>
          <a:bodyPr/>
          <a:lstStyle>
            <a:lvl1pPr marL="7701" algn="l">
              <a:lnSpc>
                <a:spcPct val="100000"/>
              </a:lnSpc>
              <a:spcBef>
                <a:spcPts val="1434"/>
              </a:spcBef>
              <a:defRPr sz="1940">
                <a:solidFill>
                  <a:srgbClr val="85BC24"/>
                </a:solidFill>
                <a:latin typeface="Montserrat Bold" panose="00000800000000000000" pitchFamily="2" charset="-52"/>
                <a:ea typeface="+mn-ea"/>
                <a:cs typeface="+mn-cs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kern="0" dirty="0">
                <a:solidFill>
                  <a:schemeClr val="tx2"/>
                </a:solidFill>
              </a:rPr>
              <a:t>18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152323E-F461-4055-A152-3C8694EE2B4A}"/>
              </a:ext>
            </a:extLst>
          </p:cNvPr>
          <p:cNvSpPr/>
          <p:nvPr/>
        </p:nvSpPr>
        <p:spPr>
          <a:xfrm>
            <a:off x="10448549" y="5729746"/>
            <a:ext cx="1251619" cy="381000"/>
          </a:xfrm>
          <a:prstGeom prst="rect">
            <a:avLst/>
          </a:prstGeom>
        </p:spPr>
        <p:txBody>
          <a:bodyPr/>
          <a:lstStyle/>
          <a:p>
            <a:pPr marL="7701" marR="3081">
              <a:lnSpc>
                <a:spcPct val="102299"/>
              </a:lnSpc>
              <a:spcBef>
                <a:spcPts val="58"/>
              </a:spcBef>
            </a:pPr>
            <a:r>
              <a:rPr lang="ru-RU" sz="1200" b="1" kern="0" dirty="0">
                <a:solidFill>
                  <a:schemeClr val="tx2"/>
                </a:solidFill>
                <a:latin typeface="Montserrat Bold" panose="00000800000000000000" pitchFamily="2" charset="-52"/>
              </a:rPr>
              <a:t>типов механизмов</a:t>
            </a:r>
          </a:p>
        </p:txBody>
      </p:sp>
    </p:spTree>
    <p:extLst>
      <p:ext uri="{BB962C8B-B14F-4D97-AF65-F5344CB8AC3E}">
        <p14:creationId xmlns:p14="http://schemas.microsoft.com/office/powerpoint/2010/main" val="99660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Фирменные цвета_Generica">
      <a:dk1>
        <a:srgbClr val="3C4246"/>
      </a:dk1>
      <a:lt1>
        <a:srgbClr val="FFFFFF"/>
      </a:lt1>
      <a:dk2>
        <a:srgbClr val="3C4246"/>
      </a:dk2>
      <a:lt2>
        <a:srgbClr val="FFFFFF"/>
      </a:lt2>
      <a:accent1>
        <a:srgbClr val="3C4346"/>
      </a:accent1>
      <a:accent2>
        <a:srgbClr val="86BC25"/>
      </a:accent2>
      <a:accent3>
        <a:srgbClr val="606567"/>
      </a:accent3>
      <a:accent4>
        <a:srgbClr val="A4CD5C"/>
      </a:accent4>
      <a:accent5>
        <a:srgbClr val="A1A5A7"/>
      </a:accent5>
      <a:accent6>
        <a:srgbClr val="D6D6D6"/>
      </a:accent6>
      <a:hlink>
        <a:srgbClr val="0000FF"/>
      </a:hlink>
      <a:folHlink>
        <a:srgbClr val="800080"/>
      </a:folHlink>
    </a:clrScheme>
    <a:fontScheme name="Наборный текст">
      <a:majorFont>
        <a:latin typeface="Montserrat 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wrap="square" lIns="0" tIns="11430" rIns="0" bIns="0" rtlCol="0">
        <a:spAutoFit/>
      </a:bodyPr>
      <a:lstStyle>
        <a:defPPr marL="12700" marR="467995" algn="l">
          <a:lnSpc>
            <a:spcPct val="108300"/>
          </a:lnSpc>
          <a:spcBef>
            <a:spcPts val="90"/>
          </a:spcBef>
          <a:defRPr sz="2600" b="1" dirty="0">
            <a:solidFill>
              <a:srgbClr val="3B4245"/>
            </a:solidFill>
            <a:latin typeface="Montserrat regular" panose="00000500000000000000" pitchFamily="2" charset="-52"/>
            <a:cs typeface="Tahoma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640</TotalTime>
  <Words>1163</Words>
  <Application>Microsoft Office PowerPoint</Application>
  <PresentationFormat>Широкоэкранный</PresentationFormat>
  <Paragraphs>241</Paragraphs>
  <Slides>13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13</vt:i4>
      </vt:variant>
    </vt:vector>
  </HeadingPairs>
  <TitlesOfParts>
    <vt:vector size="25" baseType="lpstr">
      <vt:lpstr>Arial</vt:lpstr>
      <vt:lpstr>TT Norms Pro</vt:lpstr>
      <vt:lpstr>Montserrat Bold</vt:lpstr>
      <vt:lpstr>Calibri</vt:lpstr>
      <vt:lpstr>Montserrat Medium</vt:lpstr>
      <vt:lpstr>Wingdings</vt:lpstr>
      <vt:lpstr>quote-cjk-patch</vt:lpstr>
      <vt:lpstr>Montserrat regular</vt:lpstr>
      <vt:lpstr>Montserrat</vt:lpstr>
      <vt:lpstr>1_Специальное оформление</vt:lpstr>
      <vt:lpstr>Office Theme</vt:lpstr>
      <vt:lpstr>Специальное оформление</vt:lpstr>
      <vt:lpstr>Презентация PowerPoint</vt:lpstr>
      <vt:lpstr>01</vt:lpstr>
      <vt:lpstr>Серия KVARTA</vt:lpstr>
      <vt:lpstr>Серия KVARTA</vt:lpstr>
      <vt:lpstr>02</vt:lpstr>
      <vt:lpstr>Серия Vega</vt:lpstr>
      <vt:lpstr>03</vt:lpstr>
      <vt:lpstr>Серия oktaVa</vt:lpstr>
      <vt:lpstr>Серия oktaVa</vt:lpstr>
      <vt:lpstr>04</vt:lpstr>
      <vt:lpstr>Серия aQUATIC, IP54</vt:lpstr>
      <vt:lpstr>Серия aQUATIC, IP54</vt:lpstr>
      <vt:lpstr>СДЕЛАНО ПО ДЕЛУ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doc2pdf</dc:creator>
  <cp:lastModifiedBy>Kylinskiy Georg</cp:lastModifiedBy>
  <cp:revision>56</cp:revision>
  <dcterms:modified xsi:type="dcterms:W3CDTF">2026-01-14T09:06:26Z</dcterms:modified>
</cp:coreProperties>
</file>